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79" autoAdjust="0"/>
  </p:normalViewPr>
  <p:slideViewPr>
    <p:cSldViewPr showGuides="1">
      <p:cViewPr varScale="1">
        <p:scale>
          <a:sx n="107" d="100"/>
          <a:sy n="107" d="100"/>
        </p:scale>
        <p:origin x="-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2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76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74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63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63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5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84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49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92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64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43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58512-A397-4476-8B59-51F2D89925D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5F50B-657B-41CD-BA2E-1F8C8026C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72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1" t="25879" r="61471" b="44722"/>
          <a:stretch/>
        </p:blipFill>
        <p:spPr bwMode="auto">
          <a:xfrm>
            <a:off x="2051720" y="1412776"/>
            <a:ext cx="536089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548680"/>
            <a:ext cx="316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Click to request Troponin on 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8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3" t="9769" r="64297" b="16938"/>
          <a:stretch/>
        </p:blipFill>
        <p:spPr bwMode="auto">
          <a:xfrm>
            <a:off x="699898" y="692696"/>
            <a:ext cx="7809301" cy="603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7986" y="260648"/>
            <a:ext cx="332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If the “More Info” button pressed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48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353401"/>
            <a:ext cx="34711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If “No” is selected</a:t>
            </a:r>
          </a:p>
          <a:p>
            <a:endParaRPr lang="en-GB" dirty="0"/>
          </a:p>
          <a:p>
            <a:r>
              <a:rPr lang="en-GB" dirty="0" smtClean="0"/>
              <a:t>Test is cancelled with this message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t="28699" r="61089" b="41180"/>
          <a:stretch/>
        </p:blipFill>
        <p:spPr bwMode="auto">
          <a:xfrm>
            <a:off x="827584" y="1412776"/>
            <a:ext cx="7223547" cy="426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06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60648"/>
            <a:ext cx="51689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If “Yes” is selected</a:t>
            </a:r>
          </a:p>
          <a:p>
            <a:endParaRPr lang="en-GB" dirty="0"/>
          </a:p>
          <a:p>
            <a:r>
              <a:rPr lang="en-GB" dirty="0" smtClean="0"/>
              <a:t>Test is allowed to be requested with this help prompt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1" t="28851" r="61119" b="45288"/>
          <a:stretch/>
        </p:blipFill>
        <p:spPr bwMode="auto">
          <a:xfrm>
            <a:off x="1034615" y="1484784"/>
            <a:ext cx="7074769" cy="363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363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42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York Teaching Hospitals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Turnock, Daniel</dc:creator>
  <cp:lastModifiedBy>Turnock, Daniel</cp:lastModifiedBy>
  <cp:revision>7</cp:revision>
  <dcterms:created xsi:type="dcterms:W3CDTF">2018-07-30T08:58:11Z</dcterms:created>
  <dcterms:modified xsi:type="dcterms:W3CDTF">2018-08-28T12:25:22Z</dcterms:modified>
</cp:coreProperties>
</file>