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9" autoAdjust="0"/>
  </p:normalViewPr>
  <p:slideViewPr>
    <p:cSldViewPr showGuides="1"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2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3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4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9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2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8512-A397-4476-8B59-51F2D89925DE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F50B-657B-41CD-BA2E-1F8C8026C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2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25879" r="61471" b="44722"/>
          <a:stretch/>
        </p:blipFill>
        <p:spPr bwMode="auto">
          <a:xfrm>
            <a:off x="2051720" y="1412776"/>
            <a:ext cx="536089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48680"/>
            <a:ext cx="316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to request Troponin on 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8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9769" r="64297" b="16938"/>
          <a:stretch/>
        </p:blipFill>
        <p:spPr bwMode="auto">
          <a:xfrm>
            <a:off x="699898" y="692696"/>
            <a:ext cx="7809301" cy="60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7986" y="260648"/>
            <a:ext cx="332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the “More Info” button pressed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53401"/>
            <a:ext cx="3471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“No” is selected</a:t>
            </a:r>
          </a:p>
          <a:p>
            <a:endParaRPr lang="en-GB" dirty="0"/>
          </a:p>
          <a:p>
            <a:r>
              <a:rPr lang="en-GB" dirty="0" smtClean="0"/>
              <a:t>Test is cancelled with this message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28699" r="61089" b="41180"/>
          <a:stretch/>
        </p:blipFill>
        <p:spPr bwMode="auto">
          <a:xfrm>
            <a:off x="827584" y="1412776"/>
            <a:ext cx="7223547" cy="426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6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168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“Yes” is selected</a:t>
            </a:r>
          </a:p>
          <a:p>
            <a:endParaRPr lang="en-GB" dirty="0"/>
          </a:p>
          <a:p>
            <a:r>
              <a:rPr lang="en-GB" dirty="0" smtClean="0"/>
              <a:t>Test is allowed to be requested with this help prompt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28851" r="61119" b="45288"/>
          <a:stretch/>
        </p:blipFill>
        <p:spPr bwMode="auto">
          <a:xfrm>
            <a:off x="1034615" y="1484784"/>
            <a:ext cx="7074769" cy="363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6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42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York Teaching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Turnock, Daniel</dc:creator>
  <cp:lastModifiedBy>Turnock, Daniel</cp:lastModifiedBy>
  <cp:revision>7</cp:revision>
  <dcterms:created xsi:type="dcterms:W3CDTF">2018-07-30T08:58:11Z</dcterms:created>
  <dcterms:modified xsi:type="dcterms:W3CDTF">2018-08-28T12:25:22Z</dcterms:modified>
</cp:coreProperties>
</file>