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99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06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84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13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50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50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6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3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47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00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4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50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FDF82-A324-49B9-A81F-1F8AA7FA1254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72F4F-53EB-4EE1-9266-B986185A7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02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8447670" cy="4531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48022" y="980728"/>
            <a:ext cx="5320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Select the “Test Profiles” lab on the top right hand side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300192" y="1484784"/>
            <a:ext cx="1152128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43608" y="332656"/>
            <a:ext cx="5913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To access the lists of RDC bloods to undertake prior to referral</a:t>
            </a:r>
          </a:p>
        </p:txBody>
      </p:sp>
    </p:spTree>
    <p:extLst>
      <p:ext uri="{BB962C8B-B14F-4D97-AF65-F5344CB8AC3E}">
        <p14:creationId xmlns:p14="http://schemas.microsoft.com/office/powerpoint/2010/main" val="268078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8640"/>
            <a:ext cx="516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Select “Diagnosis” on the left hand side of the screen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41" y="1988840"/>
            <a:ext cx="8682159" cy="4173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115616" y="557972"/>
            <a:ext cx="2016224" cy="258299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42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332656"/>
            <a:ext cx="574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Click on the button for Rapid Diagnostic Centre  (red arrow)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763027" y="4869160"/>
            <a:ext cx="792088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7" y="1484784"/>
            <a:ext cx="6593000" cy="364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193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2933" y="476672"/>
            <a:ext cx="66423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the tests will automatically select</a:t>
            </a:r>
          </a:p>
          <a:p>
            <a:endParaRPr lang="en-GB" dirty="0"/>
          </a:p>
          <a:p>
            <a:r>
              <a:rPr lang="en-GB" dirty="0"/>
              <a:t>Answer any other questions that appear (e.g. is patient on thyroxine)</a:t>
            </a:r>
          </a:p>
          <a:p>
            <a:endParaRPr lang="en-GB" dirty="0"/>
          </a:p>
          <a:p>
            <a:r>
              <a:rPr lang="en-GB" dirty="0"/>
              <a:t>Press “Ok” to continue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8330" y="6093296"/>
            <a:ext cx="8186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Tests that are not relevant (e.g. CA125 in this male patient) will not be requested</a:t>
            </a:r>
          </a:p>
        </p:txBody>
      </p:sp>
      <p:pic>
        <p:nvPicPr>
          <p:cNvPr id="5" name="Picture 1" descr="image00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108"/>
          <a:stretch/>
        </p:blipFill>
        <p:spPr bwMode="auto">
          <a:xfrm>
            <a:off x="323528" y="2072669"/>
            <a:ext cx="3745434" cy="4001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869160"/>
            <a:ext cx="10429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18495" y="4971597"/>
            <a:ext cx="3973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Please note that FIT is now included in the panel as of 6</a:t>
            </a:r>
            <a:r>
              <a:rPr lang="en-GB" baseline="30000" dirty="0"/>
              <a:t>th</a:t>
            </a:r>
            <a:r>
              <a:rPr lang="en-GB" dirty="0"/>
              <a:t> December 2021</a:t>
            </a:r>
          </a:p>
        </p:txBody>
      </p:sp>
    </p:spTree>
    <p:extLst>
      <p:ext uri="{BB962C8B-B14F-4D97-AF65-F5344CB8AC3E}">
        <p14:creationId xmlns:p14="http://schemas.microsoft.com/office/powerpoint/2010/main" val="32389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York Teaching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Turnock, Daniel</dc:creator>
  <cp:lastModifiedBy>FULCHINI, Polly (NHS HUMBER AND NORTH YORKSHIRE ICB - 03Q)</cp:lastModifiedBy>
  <cp:revision>3</cp:revision>
  <dcterms:created xsi:type="dcterms:W3CDTF">2020-01-17T16:28:23Z</dcterms:created>
  <dcterms:modified xsi:type="dcterms:W3CDTF">2025-08-20T09:31:28Z</dcterms:modified>
</cp:coreProperties>
</file>