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6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87B1F3-217B-F3EF-E026-40E49180608C}" name="HOTCHKISS, Madeleine (NHS HUMBER AND NORTH YORKSHIRE ICB - 02Y)" initials="H0" userId="S::madeleine.hotchkiss@nhs.net::2a2b1a70-dd86-4f92-836e-40e53639c70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6C7BBA-8960-407E-ACC4-003AEF55BEE3}" v="1" dt="2025-12-17T15:46:54.678"/>
    <p1510:client id="{CCB14B7A-A256-2128-780E-C671B267A627}" v="2" dt="2025-12-17T15:45:05.8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9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svg"/><Relationship Id="rId1" Type="http://schemas.openxmlformats.org/officeDocument/2006/relationships/image" Target="../media/image15.svg"/><Relationship Id="rId5" Type="http://schemas.openxmlformats.org/officeDocument/2006/relationships/image" Target="../media/image19.svg"/><Relationship Id="rId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svg"/><Relationship Id="rId1" Type="http://schemas.openxmlformats.org/officeDocument/2006/relationships/image" Target="../media/image15.svg"/><Relationship Id="rId5" Type="http://schemas.openxmlformats.org/officeDocument/2006/relationships/image" Target="../media/image19.sv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4_2">
  <dgm:title val=""/>
  <dgm:desc val=""/>
  <dgm:catLst>
    <dgm:cat type="accent4" pri="14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F0776-2435-4E65-AFF1-5A48D381C384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8A691-8EF4-46A6-A314-190684D0D7E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i="0" baseline="0" dirty="0">
              <a:latin typeface="Arial" panose="020B0604020202020204" pitchFamily="34" charset="0"/>
              <a:cs typeface="Arial" panose="020B0604020202020204" pitchFamily="34" charset="0"/>
            </a:rPr>
            <a:t>Booking is completed within Gateway®, there is no need to switch between systems.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800748-DFAC-4A2C-86EE-CC69F3A33F58}" type="parTrans" cxnId="{AB93FEB4-5D96-4BD5-8506-48CA44F8FC82}">
      <dgm:prSet/>
      <dgm:spPr/>
      <dgm:t>
        <a:bodyPr/>
        <a:lstStyle/>
        <a:p>
          <a:endParaRPr lang="en-US"/>
        </a:p>
      </dgm:t>
    </dgm:pt>
    <dgm:pt modelId="{7B8676B3-22E2-4041-AD41-695DEE5B40B1}" type="sibTrans" cxnId="{AB93FEB4-5D96-4BD5-8506-48CA44F8FC8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7CAC968-B2F5-45E3-90EA-6D78E0DCD95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i="0" baseline="0" dirty="0">
              <a:latin typeface="Arial" panose="020B0604020202020204" pitchFamily="34" charset="0"/>
              <a:cs typeface="Arial" panose="020B0604020202020204" pitchFamily="34" charset="0"/>
            </a:rPr>
            <a:t>Worklists are managed via the floating toolbar (task and calendar indicators).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5FE17D-1155-4D4E-AB20-531BAE9AE41F}" type="parTrans" cxnId="{A9E4C8BD-D10D-4643-AFED-1B9196A504ED}">
      <dgm:prSet/>
      <dgm:spPr/>
      <dgm:t>
        <a:bodyPr/>
        <a:lstStyle/>
        <a:p>
          <a:endParaRPr lang="en-US"/>
        </a:p>
      </dgm:t>
    </dgm:pt>
    <dgm:pt modelId="{21ED9033-BDE0-4AEA-9595-0F4545E58B3E}" type="sibTrans" cxnId="{A9E4C8BD-D10D-4643-AFED-1B9196A504E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5DCECE7-5470-4B77-AA3C-BCB248A8E00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i="0" baseline="0" dirty="0">
              <a:latin typeface="Arial" panose="020B0604020202020204" pitchFamily="34" charset="0"/>
              <a:cs typeface="Arial" panose="020B0604020202020204" pitchFamily="34" charset="0"/>
            </a:rPr>
            <a:t>Admins can see all outstanding tasks and unbooked referrals at a glance.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4ACFED-9A5A-4F17-939B-241DBEA3675C}" type="parTrans" cxnId="{F23609E4-29FB-4BFE-8AF4-1FED2741A25D}">
      <dgm:prSet/>
      <dgm:spPr/>
      <dgm:t>
        <a:bodyPr/>
        <a:lstStyle/>
        <a:p>
          <a:endParaRPr lang="en-US"/>
        </a:p>
      </dgm:t>
    </dgm:pt>
    <dgm:pt modelId="{B1C6122E-2681-47D7-BAE8-1D993B15827C}" type="sibTrans" cxnId="{F23609E4-29FB-4BFE-8AF4-1FED2741A25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573C362-4B97-44F6-AD2F-F5858CB10FA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i="0" baseline="0" dirty="0">
              <a:latin typeface="Arial" panose="020B0604020202020204" pitchFamily="34" charset="0"/>
              <a:cs typeface="Arial" panose="020B0604020202020204" pitchFamily="34" charset="0"/>
            </a:rPr>
            <a:t>Booking confirmation and patient communication (email/SMS/letter) can be sent directly from Gateway®.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0EA637-C5F1-4718-9620-24F57970419B}" type="parTrans" cxnId="{E2F02D55-3CBE-47A1-81E1-BB8436DEF304}">
      <dgm:prSet/>
      <dgm:spPr/>
      <dgm:t>
        <a:bodyPr/>
        <a:lstStyle/>
        <a:p>
          <a:endParaRPr lang="en-US"/>
        </a:p>
      </dgm:t>
    </dgm:pt>
    <dgm:pt modelId="{C2F2548F-75AF-4BB4-AFCC-ABC0C2C01235}" type="sibTrans" cxnId="{E2F02D55-3CBE-47A1-81E1-BB8436DEF30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EA5E509-59BD-47CF-919E-10AFA6A7610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i="0" baseline="0" dirty="0">
              <a:latin typeface="Arial" panose="020B0604020202020204" pitchFamily="34" charset="0"/>
              <a:cs typeface="Arial" panose="020B0604020202020204" pitchFamily="34" charset="0"/>
            </a:rPr>
            <a:t>Referral details and confirmation letters are automatically written back to the patient’s medical record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EA710A-F682-45D9-A777-7C4AE00EDDBE}" type="parTrans" cxnId="{4664C5F6-5EFA-4A0A-9E2F-7E745BBCD447}">
      <dgm:prSet/>
      <dgm:spPr/>
      <dgm:t>
        <a:bodyPr/>
        <a:lstStyle/>
        <a:p>
          <a:endParaRPr lang="en-US"/>
        </a:p>
      </dgm:t>
    </dgm:pt>
    <dgm:pt modelId="{3D6D588A-6CB4-4700-8EAA-670BC106AD1F}" type="sibTrans" cxnId="{4664C5F6-5EFA-4A0A-9E2F-7E745BBCD447}">
      <dgm:prSet/>
      <dgm:spPr/>
      <dgm:t>
        <a:bodyPr/>
        <a:lstStyle/>
        <a:p>
          <a:endParaRPr lang="en-US"/>
        </a:p>
      </dgm:t>
    </dgm:pt>
    <dgm:pt modelId="{5A458793-E92E-4F4B-A653-EC677696BB55}" type="pres">
      <dgm:prSet presAssocID="{D4BF0776-2435-4E65-AFF1-5A48D381C384}" presName="root" presStyleCnt="0">
        <dgm:presLayoutVars>
          <dgm:dir/>
          <dgm:resizeHandles val="exact"/>
        </dgm:presLayoutVars>
      </dgm:prSet>
      <dgm:spPr/>
    </dgm:pt>
    <dgm:pt modelId="{94419445-72BC-4359-B1D6-88F7E14D2CB4}" type="pres">
      <dgm:prSet presAssocID="{D4BF0776-2435-4E65-AFF1-5A48D381C384}" presName="container" presStyleCnt="0">
        <dgm:presLayoutVars>
          <dgm:dir/>
          <dgm:resizeHandles val="exact"/>
        </dgm:presLayoutVars>
      </dgm:prSet>
      <dgm:spPr/>
    </dgm:pt>
    <dgm:pt modelId="{25CD8AE0-63AE-4C56-A219-3CD600666A99}" type="pres">
      <dgm:prSet presAssocID="{3068A691-8EF4-46A6-A314-190684D0D7E3}" presName="compNode" presStyleCnt="0"/>
      <dgm:spPr/>
    </dgm:pt>
    <dgm:pt modelId="{22B3C7C5-15F1-4F20-8F71-C8D6E8AB80F0}" type="pres">
      <dgm:prSet presAssocID="{3068A691-8EF4-46A6-A314-190684D0D7E3}" presName="iconBgRect" presStyleLbl="bgShp" presStyleIdx="0" presStyleCnt="5"/>
      <dgm:spPr/>
    </dgm:pt>
    <dgm:pt modelId="{B821AF6E-ECCB-4B17-91DE-923F19061BD8}" type="pres">
      <dgm:prSet presAssocID="{3068A691-8EF4-46A6-A314-190684D0D7E3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owser Window"/>
        </a:ext>
      </dgm:extLst>
    </dgm:pt>
    <dgm:pt modelId="{F0D2099C-DD80-4855-8042-E8B0FF124170}" type="pres">
      <dgm:prSet presAssocID="{3068A691-8EF4-46A6-A314-190684D0D7E3}" presName="spaceRect" presStyleCnt="0"/>
      <dgm:spPr/>
    </dgm:pt>
    <dgm:pt modelId="{C1A11A90-2656-4395-B7C3-E8562F54D232}" type="pres">
      <dgm:prSet presAssocID="{3068A691-8EF4-46A6-A314-190684D0D7E3}" presName="textRect" presStyleLbl="revTx" presStyleIdx="0" presStyleCnt="5">
        <dgm:presLayoutVars>
          <dgm:chMax val="1"/>
          <dgm:chPref val="1"/>
        </dgm:presLayoutVars>
      </dgm:prSet>
      <dgm:spPr/>
    </dgm:pt>
    <dgm:pt modelId="{472BC4A4-2CC0-48E7-BBED-44AA709B5D83}" type="pres">
      <dgm:prSet presAssocID="{7B8676B3-22E2-4041-AD41-695DEE5B40B1}" presName="sibTrans" presStyleLbl="sibTrans2D1" presStyleIdx="0" presStyleCnt="0"/>
      <dgm:spPr/>
    </dgm:pt>
    <dgm:pt modelId="{E59000D3-F72C-48E3-A68E-5E09DF0BBCC2}" type="pres">
      <dgm:prSet presAssocID="{67CAC968-B2F5-45E3-90EA-6D78E0DCD956}" presName="compNode" presStyleCnt="0"/>
      <dgm:spPr/>
    </dgm:pt>
    <dgm:pt modelId="{4FDD6EE9-FB65-4D44-9B17-80EFD6C3C868}" type="pres">
      <dgm:prSet presAssocID="{67CAC968-B2F5-45E3-90EA-6D78E0DCD956}" presName="iconBgRect" presStyleLbl="bgShp" presStyleIdx="1" presStyleCnt="5"/>
      <dgm:spPr/>
    </dgm:pt>
    <dgm:pt modelId="{8E78FDC4-4D17-42F8-97CD-9E560FDF88DB}" type="pres">
      <dgm:prSet presAssocID="{67CAC968-B2F5-45E3-90EA-6D78E0DCD956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CDA14FBE-85E0-43FB-B38F-7946000B541E}" type="pres">
      <dgm:prSet presAssocID="{67CAC968-B2F5-45E3-90EA-6D78E0DCD956}" presName="spaceRect" presStyleCnt="0"/>
      <dgm:spPr/>
    </dgm:pt>
    <dgm:pt modelId="{8F82ED50-AA60-43D3-AA9D-018C3829694E}" type="pres">
      <dgm:prSet presAssocID="{67CAC968-B2F5-45E3-90EA-6D78E0DCD956}" presName="textRect" presStyleLbl="revTx" presStyleIdx="1" presStyleCnt="5">
        <dgm:presLayoutVars>
          <dgm:chMax val="1"/>
          <dgm:chPref val="1"/>
        </dgm:presLayoutVars>
      </dgm:prSet>
      <dgm:spPr/>
    </dgm:pt>
    <dgm:pt modelId="{F4416D75-BD36-4F1A-A472-B8360DE2B9A3}" type="pres">
      <dgm:prSet presAssocID="{21ED9033-BDE0-4AEA-9595-0F4545E58B3E}" presName="sibTrans" presStyleLbl="sibTrans2D1" presStyleIdx="0" presStyleCnt="0"/>
      <dgm:spPr/>
    </dgm:pt>
    <dgm:pt modelId="{937983E2-79BB-4570-95F1-884FA241BEAE}" type="pres">
      <dgm:prSet presAssocID="{85DCECE7-5470-4B77-AA3C-BCB248A8E00D}" presName="compNode" presStyleCnt="0"/>
      <dgm:spPr/>
    </dgm:pt>
    <dgm:pt modelId="{47A5CEE4-BA02-4644-B0B6-AABF9218864B}" type="pres">
      <dgm:prSet presAssocID="{85DCECE7-5470-4B77-AA3C-BCB248A8E00D}" presName="iconBgRect" presStyleLbl="bgShp" presStyleIdx="2" presStyleCnt="5"/>
      <dgm:spPr/>
    </dgm:pt>
    <dgm:pt modelId="{E7AB2B25-2825-4C31-A518-BA58223B5625}" type="pres">
      <dgm:prSet presAssocID="{85DCECE7-5470-4B77-AA3C-BCB248A8E00D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BA60B4D0-DFD0-417C-B6CA-D97B65D61DA8}" type="pres">
      <dgm:prSet presAssocID="{85DCECE7-5470-4B77-AA3C-BCB248A8E00D}" presName="spaceRect" presStyleCnt="0"/>
      <dgm:spPr/>
    </dgm:pt>
    <dgm:pt modelId="{74156A66-DD71-4BA2-92FB-B83282A2D0EF}" type="pres">
      <dgm:prSet presAssocID="{85DCECE7-5470-4B77-AA3C-BCB248A8E00D}" presName="textRect" presStyleLbl="revTx" presStyleIdx="2" presStyleCnt="5">
        <dgm:presLayoutVars>
          <dgm:chMax val="1"/>
          <dgm:chPref val="1"/>
        </dgm:presLayoutVars>
      </dgm:prSet>
      <dgm:spPr/>
    </dgm:pt>
    <dgm:pt modelId="{A2871920-EA26-4522-85C7-E66A1EF0E3B6}" type="pres">
      <dgm:prSet presAssocID="{B1C6122E-2681-47D7-BAE8-1D993B15827C}" presName="sibTrans" presStyleLbl="sibTrans2D1" presStyleIdx="0" presStyleCnt="0"/>
      <dgm:spPr/>
    </dgm:pt>
    <dgm:pt modelId="{67BF4328-1112-4D7B-ABA5-847F9BE24D0F}" type="pres">
      <dgm:prSet presAssocID="{C573C362-4B97-44F6-AD2F-F5858CB10FAC}" presName="compNode" presStyleCnt="0"/>
      <dgm:spPr/>
    </dgm:pt>
    <dgm:pt modelId="{ABC01120-EDBB-456D-AD15-2F891E872C51}" type="pres">
      <dgm:prSet presAssocID="{C573C362-4B97-44F6-AD2F-F5858CB10FAC}" presName="iconBgRect" presStyleLbl="bgShp" presStyleIdx="3" presStyleCnt="5"/>
      <dgm:spPr/>
    </dgm:pt>
    <dgm:pt modelId="{3C5A4E89-A1C1-4250-8235-CCD82168F6C1}" type="pres">
      <dgm:prSet presAssocID="{C573C362-4B97-44F6-AD2F-F5858CB10FAC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A987BBAA-E500-49AA-A1E1-94049A37C5FD}" type="pres">
      <dgm:prSet presAssocID="{C573C362-4B97-44F6-AD2F-F5858CB10FAC}" presName="spaceRect" presStyleCnt="0"/>
      <dgm:spPr/>
    </dgm:pt>
    <dgm:pt modelId="{F96EA788-70B9-4066-A5AB-058136861ADC}" type="pres">
      <dgm:prSet presAssocID="{C573C362-4B97-44F6-AD2F-F5858CB10FAC}" presName="textRect" presStyleLbl="revTx" presStyleIdx="3" presStyleCnt="5">
        <dgm:presLayoutVars>
          <dgm:chMax val="1"/>
          <dgm:chPref val="1"/>
        </dgm:presLayoutVars>
      </dgm:prSet>
      <dgm:spPr/>
    </dgm:pt>
    <dgm:pt modelId="{EBB69D23-6C42-4E6A-A0B8-E0FB74345263}" type="pres">
      <dgm:prSet presAssocID="{C2F2548F-75AF-4BB4-AFCC-ABC0C2C01235}" presName="sibTrans" presStyleLbl="sibTrans2D1" presStyleIdx="0" presStyleCnt="0"/>
      <dgm:spPr/>
    </dgm:pt>
    <dgm:pt modelId="{8FA7AC97-3CF4-4DB3-8122-85CDC76BD240}" type="pres">
      <dgm:prSet presAssocID="{1EA5E509-59BD-47CF-919E-10AFA6A7610F}" presName="compNode" presStyleCnt="0"/>
      <dgm:spPr/>
    </dgm:pt>
    <dgm:pt modelId="{84429B70-A3C0-465E-998A-54E2BD84DA78}" type="pres">
      <dgm:prSet presAssocID="{1EA5E509-59BD-47CF-919E-10AFA6A7610F}" presName="iconBgRect" presStyleLbl="bgShp" presStyleIdx="4" presStyleCnt="5"/>
      <dgm:spPr/>
    </dgm:pt>
    <dgm:pt modelId="{81DF663F-06FA-49F8-8BBA-051056565B41}" type="pres">
      <dgm:prSet presAssocID="{1EA5E509-59BD-47CF-919E-10AFA6A7610F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DDA17973-09D0-465A-8168-E04358CCB902}" type="pres">
      <dgm:prSet presAssocID="{1EA5E509-59BD-47CF-919E-10AFA6A7610F}" presName="spaceRect" presStyleCnt="0"/>
      <dgm:spPr/>
    </dgm:pt>
    <dgm:pt modelId="{453975A5-E54B-4E83-84BD-049C93718962}" type="pres">
      <dgm:prSet presAssocID="{1EA5E509-59BD-47CF-919E-10AFA6A7610F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54C35510-B140-4A7A-ABBB-B3DE4F7083CE}" type="presOf" srcId="{C573C362-4B97-44F6-AD2F-F5858CB10FAC}" destId="{F96EA788-70B9-4066-A5AB-058136861ADC}" srcOrd="0" destOrd="0" presId="urn:microsoft.com/office/officeart/2018/2/layout/IconCircleList"/>
    <dgm:cxn modelId="{C54E4530-92BF-49BA-AFCA-ABF74E9496A3}" type="presOf" srcId="{85DCECE7-5470-4B77-AA3C-BCB248A8E00D}" destId="{74156A66-DD71-4BA2-92FB-B83282A2D0EF}" srcOrd="0" destOrd="0" presId="urn:microsoft.com/office/officeart/2018/2/layout/IconCircleList"/>
    <dgm:cxn modelId="{93BDB937-73BF-4FCF-9AD7-0CBFB6A60F0E}" type="presOf" srcId="{3068A691-8EF4-46A6-A314-190684D0D7E3}" destId="{C1A11A90-2656-4395-B7C3-E8562F54D232}" srcOrd="0" destOrd="0" presId="urn:microsoft.com/office/officeart/2018/2/layout/IconCircleList"/>
    <dgm:cxn modelId="{94516E64-0145-4C94-B5F0-4A4B08344EBE}" type="presOf" srcId="{1EA5E509-59BD-47CF-919E-10AFA6A7610F}" destId="{453975A5-E54B-4E83-84BD-049C93718962}" srcOrd="0" destOrd="0" presId="urn:microsoft.com/office/officeart/2018/2/layout/IconCircleList"/>
    <dgm:cxn modelId="{7CBE3073-9AFF-4800-9BE6-B471D97867C8}" type="presOf" srcId="{67CAC968-B2F5-45E3-90EA-6D78E0DCD956}" destId="{8F82ED50-AA60-43D3-AA9D-018C3829694E}" srcOrd="0" destOrd="0" presId="urn:microsoft.com/office/officeart/2018/2/layout/IconCircleList"/>
    <dgm:cxn modelId="{E2F02D55-3CBE-47A1-81E1-BB8436DEF304}" srcId="{D4BF0776-2435-4E65-AFF1-5A48D381C384}" destId="{C573C362-4B97-44F6-AD2F-F5858CB10FAC}" srcOrd="3" destOrd="0" parTransId="{AF0EA637-C5F1-4718-9620-24F57970419B}" sibTransId="{C2F2548F-75AF-4BB4-AFCC-ABC0C2C01235}"/>
    <dgm:cxn modelId="{4F78EA75-DA28-47A7-A17D-49C7F8970945}" type="presOf" srcId="{C2F2548F-75AF-4BB4-AFCC-ABC0C2C01235}" destId="{EBB69D23-6C42-4E6A-A0B8-E0FB74345263}" srcOrd="0" destOrd="0" presId="urn:microsoft.com/office/officeart/2018/2/layout/IconCircleList"/>
    <dgm:cxn modelId="{27FE3F7D-6A4E-4E9B-9732-A353B887B787}" type="presOf" srcId="{D4BF0776-2435-4E65-AFF1-5A48D381C384}" destId="{5A458793-E92E-4F4B-A653-EC677696BB55}" srcOrd="0" destOrd="0" presId="urn:microsoft.com/office/officeart/2018/2/layout/IconCircleList"/>
    <dgm:cxn modelId="{B7EB4EAF-445B-463E-B7BF-9BD812CFE864}" type="presOf" srcId="{B1C6122E-2681-47D7-BAE8-1D993B15827C}" destId="{A2871920-EA26-4522-85C7-E66A1EF0E3B6}" srcOrd="0" destOrd="0" presId="urn:microsoft.com/office/officeart/2018/2/layout/IconCircleList"/>
    <dgm:cxn modelId="{AB93FEB4-5D96-4BD5-8506-48CA44F8FC82}" srcId="{D4BF0776-2435-4E65-AFF1-5A48D381C384}" destId="{3068A691-8EF4-46A6-A314-190684D0D7E3}" srcOrd="0" destOrd="0" parTransId="{59800748-DFAC-4A2C-86EE-CC69F3A33F58}" sibTransId="{7B8676B3-22E2-4041-AD41-695DEE5B40B1}"/>
    <dgm:cxn modelId="{A9E4C8BD-D10D-4643-AFED-1B9196A504ED}" srcId="{D4BF0776-2435-4E65-AFF1-5A48D381C384}" destId="{67CAC968-B2F5-45E3-90EA-6D78E0DCD956}" srcOrd="1" destOrd="0" parTransId="{BD5FE17D-1155-4D4E-AB20-531BAE9AE41F}" sibTransId="{21ED9033-BDE0-4AEA-9595-0F4545E58B3E}"/>
    <dgm:cxn modelId="{B94C32D2-4A5A-4511-848E-929869D2A6D9}" type="presOf" srcId="{21ED9033-BDE0-4AEA-9595-0F4545E58B3E}" destId="{F4416D75-BD36-4F1A-A472-B8360DE2B9A3}" srcOrd="0" destOrd="0" presId="urn:microsoft.com/office/officeart/2018/2/layout/IconCircleList"/>
    <dgm:cxn modelId="{CCC4C9E0-5ACE-4409-960C-CEA3E76704CE}" type="presOf" srcId="{7B8676B3-22E2-4041-AD41-695DEE5B40B1}" destId="{472BC4A4-2CC0-48E7-BBED-44AA709B5D83}" srcOrd="0" destOrd="0" presId="urn:microsoft.com/office/officeart/2018/2/layout/IconCircleList"/>
    <dgm:cxn modelId="{F23609E4-29FB-4BFE-8AF4-1FED2741A25D}" srcId="{D4BF0776-2435-4E65-AFF1-5A48D381C384}" destId="{85DCECE7-5470-4B77-AA3C-BCB248A8E00D}" srcOrd="2" destOrd="0" parTransId="{754ACFED-9A5A-4F17-939B-241DBEA3675C}" sibTransId="{B1C6122E-2681-47D7-BAE8-1D993B15827C}"/>
    <dgm:cxn modelId="{4664C5F6-5EFA-4A0A-9E2F-7E745BBCD447}" srcId="{D4BF0776-2435-4E65-AFF1-5A48D381C384}" destId="{1EA5E509-59BD-47CF-919E-10AFA6A7610F}" srcOrd="4" destOrd="0" parTransId="{5FEA710A-F682-45D9-A777-7C4AE00EDDBE}" sibTransId="{3D6D588A-6CB4-4700-8EAA-670BC106AD1F}"/>
    <dgm:cxn modelId="{788E33F6-2D0D-4321-A09D-3DAF4F4CEF6C}" type="presParOf" srcId="{5A458793-E92E-4F4B-A653-EC677696BB55}" destId="{94419445-72BC-4359-B1D6-88F7E14D2CB4}" srcOrd="0" destOrd="0" presId="urn:microsoft.com/office/officeart/2018/2/layout/IconCircleList"/>
    <dgm:cxn modelId="{D635C6AC-18CF-4F7F-99CE-3B7F4DD63918}" type="presParOf" srcId="{94419445-72BC-4359-B1D6-88F7E14D2CB4}" destId="{25CD8AE0-63AE-4C56-A219-3CD600666A99}" srcOrd="0" destOrd="0" presId="urn:microsoft.com/office/officeart/2018/2/layout/IconCircleList"/>
    <dgm:cxn modelId="{EAD07103-1597-487B-9A95-2BA9ACD4AF28}" type="presParOf" srcId="{25CD8AE0-63AE-4C56-A219-3CD600666A99}" destId="{22B3C7C5-15F1-4F20-8F71-C8D6E8AB80F0}" srcOrd="0" destOrd="0" presId="urn:microsoft.com/office/officeart/2018/2/layout/IconCircleList"/>
    <dgm:cxn modelId="{62E73793-923E-45C3-9B04-43F357419E42}" type="presParOf" srcId="{25CD8AE0-63AE-4C56-A219-3CD600666A99}" destId="{B821AF6E-ECCB-4B17-91DE-923F19061BD8}" srcOrd="1" destOrd="0" presId="urn:microsoft.com/office/officeart/2018/2/layout/IconCircleList"/>
    <dgm:cxn modelId="{2FF32DAC-304B-4E34-B3BB-C75DBA855B5B}" type="presParOf" srcId="{25CD8AE0-63AE-4C56-A219-3CD600666A99}" destId="{F0D2099C-DD80-4855-8042-E8B0FF124170}" srcOrd="2" destOrd="0" presId="urn:microsoft.com/office/officeart/2018/2/layout/IconCircleList"/>
    <dgm:cxn modelId="{FB7CE19F-392B-4B09-8587-69462C740593}" type="presParOf" srcId="{25CD8AE0-63AE-4C56-A219-3CD600666A99}" destId="{C1A11A90-2656-4395-B7C3-E8562F54D232}" srcOrd="3" destOrd="0" presId="urn:microsoft.com/office/officeart/2018/2/layout/IconCircleList"/>
    <dgm:cxn modelId="{3D310BAE-C5E5-4892-835C-1AC3D8DADFE0}" type="presParOf" srcId="{94419445-72BC-4359-B1D6-88F7E14D2CB4}" destId="{472BC4A4-2CC0-48E7-BBED-44AA709B5D83}" srcOrd="1" destOrd="0" presId="urn:microsoft.com/office/officeart/2018/2/layout/IconCircleList"/>
    <dgm:cxn modelId="{864DB0FA-8E06-4D28-A335-941FE073C9C2}" type="presParOf" srcId="{94419445-72BC-4359-B1D6-88F7E14D2CB4}" destId="{E59000D3-F72C-48E3-A68E-5E09DF0BBCC2}" srcOrd="2" destOrd="0" presId="urn:microsoft.com/office/officeart/2018/2/layout/IconCircleList"/>
    <dgm:cxn modelId="{AB0085E3-7A6B-4BE3-9ACB-1CD07BBFF46C}" type="presParOf" srcId="{E59000D3-F72C-48E3-A68E-5E09DF0BBCC2}" destId="{4FDD6EE9-FB65-4D44-9B17-80EFD6C3C868}" srcOrd="0" destOrd="0" presId="urn:microsoft.com/office/officeart/2018/2/layout/IconCircleList"/>
    <dgm:cxn modelId="{A4BE107E-E03B-4EC0-827A-B3DAAD6D3A60}" type="presParOf" srcId="{E59000D3-F72C-48E3-A68E-5E09DF0BBCC2}" destId="{8E78FDC4-4D17-42F8-97CD-9E560FDF88DB}" srcOrd="1" destOrd="0" presId="urn:microsoft.com/office/officeart/2018/2/layout/IconCircleList"/>
    <dgm:cxn modelId="{EDAD63C2-0D71-4134-B6E8-4D35E31FE7FF}" type="presParOf" srcId="{E59000D3-F72C-48E3-A68E-5E09DF0BBCC2}" destId="{CDA14FBE-85E0-43FB-B38F-7946000B541E}" srcOrd="2" destOrd="0" presId="urn:microsoft.com/office/officeart/2018/2/layout/IconCircleList"/>
    <dgm:cxn modelId="{47F94041-C7B7-402B-A336-C10FE0CFABCB}" type="presParOf" srcId="{E59000D3-F72C-48E3-A68E-5E09DF0BBCC2}" destId="{8F82ED50-AA60-43D3-AA9D-018C3829694E}" srcOrd="3" destOrd="0" presId="urn:microsoft.com/office/officeart/2018/2/layout/IconCircleList"/>
    <dgm:cxn modelId="{36CFC7DD-E721-4ED0-9130-B16163455CC4}" type="presParOf" srcId="{94419445-72BC-4359-B1D6-88F7E14D2CB4}" destId="{F4416D75-BD36-4F1A-A472-B8360DE2B9A3}" srcOrd="3" destOrd="0" presId="urn:microsoft.com/office/officeart/2018/2/layout/IconCircleList"/>
    <dgm:cxn modelId="{B7EC7078-476C-4DF5-866B-40C72503E035}" type="presParOf" srcId="{94419445-72BC-4359-B1D6-88F7E14D2CB4}" destId="{937983E2-79BB-4570-95F1-884FA241BEAE}" srcOrd="4" destOrd="0" presId="urn:microsoft.com/office/officeart/2018/2/layout/IconCircleList"/>
    <dgm:cxn modelId="{F9AF5F8C-5923-4482-BDD1-06179D4808D5}" type="presParOf" srcId="{937983E2-79BB-4570-95F1-884FA241BEAE}" destId="{47A5CEE4-BA02-4644-B0B6-AABF9218864B}" srcOrd="0" destOrd="0" presId="urn:microsoft.com/office/officeart/2018/2/layout/IconCircleList"/>
    <dgm:cxn modelId="{14B94A6F-AE4B-46B5-81F5-741918A0C19A}" type="presParOf" srcId="{937983E2-79BB-4570-95F1-884FA241BEAE}" destId="{E7AB2B25-2825-4C31-A518-BA58223B5625}" srcOrd="1" destOrd="0" presId="urn:microsoft.com/office/officeart/2018/2/layout/IconCircleList"/>
    <dgm:cxn modelId="{DAA18DFF-24E6-4754-825C-46777A7E1C68}" type="presParOf" srcId="{937983E2-79BB-4570-95F1-884FA241BEAE}" destId="{BA60B4D0-DFD0-417C-B6CA-D97B65D61DA8}" srcOrd="2" destOrd="0" presId="urn:microsoft.com/office/officeart/2018/2/layout/IconCircleList"/>
    <dgm:cxn modelId="{5C3D248B-AA4F-4530-A3DA-44BCF6F7F15B}" type="presParOf" srcId="{937983E2-79BB-4570-95F1-884FA241BEAE}" destId="{74156A66-DD71-4BA2-92FB-B83282A2D0EF}" srcOrd="3" destOrd="0" presId="urn:microsoft.com/office/officeart/2018/2/layout/IconCircleList"/>
    <dgm:cxn modelId="{AE03CCBE-F3AC-4061-8B84-56236A568A33}" type="presParOf" srcId="{94419445-72BC-4359-B1D6-88F7E14D2CB4}" destId="{A2871920-EA26-4522-85C7-E66A1EF0E3B6}" srcOrd="5" destOrd="0" presId="urn:microsoft.com/office/officeart/2018/2/layout/IconCircleList"/>
    <dgm:cxn modelId="{071BE374-5205-41C9-BB8E-C7B64801551D}" type="presParOf" srcId="{94419445-72BC-4359-B1D6-88F7E14D2CB4}" destId="{67BF4328-1112-4D7B-ABA5-847F9BE24D0F}" srcOrd="6" destOrd="0" presId="urn:microsoft.com/office/officeart/2018/2/layout/IconCircleList"/>
    <dgm:cxn modelId="{35AC091C-C54F-4AE2-95E0-DAF0E48E2B95}" type="presParOf" srcId="{67BF4328-1112-4D7B-ABA5-847F9BE24D0F}" destId="{ABC01120-EDBB-456D-AD15-2F891E872C51}" srcOrd="0" destOrd="0" presId="urn:microsoft.com/office/officeart/2018/2/layout/IconCircleList"/>
    <dgm:cxn modelId="{C2B21A1C-E38B-455D-A2B8-30DE7EA74540}" type="presParOf" srcId="{67BF4328-1112-4D7B-ABA5-847F9BE24D0F}" destId="{3C5A4E89-A1C1-4250-8235-CCD82168F6C1}" srcOrd="1" destOrd="0" presId="urn:microsoft.com/office/officeart/2018/2/layout/IconCircleList"/>
    <dgm:cxn modelId="{AF0A99E9-7111-4D79-B64E-0937C5E403D6}" type="presParOf" srcId="{67BF4328-1112-4D7B-ABA5-847F9BE24D0F}" destId="{A987BBAA-E500-49AA-A1E1-94049A37C5FD}" srcOrd="2" destOrd="0" presId="urn:microsoft.com/office/officeart/2018/2/layout/IconCircleList"/>
    <dgm:cxn modelId="{27802CD6-38D6-4A27-9297-5B40B62D65C8}" type="presParOf" srcId="{67BF4328-1112-4D7B-ABA5-847F9BE24D0F}" destId="{F96EA788-70B9-4066-A5AB-058136861ADC}" srcOrd="3" destOrd="0" presId="urn:microsoft.com/office/officeart/2018/2/layout/IconCircleList"/>
    <dgm:cxn modelId="{2D088C3B-7B03-4AF2-AFFE-EA1D4CE1B137}" type="presParOf" srcId="{94419445-72BC-4359-B1D6-88F7E14D2CB4}" destId="{EBB69D23-6C42-4E6A-A0B8-E0FB74345263}" srcOrd="7" destOrd="0" presId="urn:microsoft.com/office/officeart/2018/2/layout/IconCircleList"/>
    <dgm:cxn modelId="{CF84AF7F-300A-4035-8B13-48317CE59C23}" type="presParOf" srcId="{94419445-72BC-4359-B1D6-88F7E14D2CB4}" destId="{8FA7AC97-3CF4-4DB3-8122-85CDC76BD240}" srcOrd="8" destOrd="0" presId="urn:microsoft.com/office/officeart/2018/2/layout/IconCircleList"/>
    <dgm:cxn modelId="{17F25046-EEAE-4391-8641-9F6793095A15}" type="presParOf" srcId="{8FA7AC97-3CF4-4DB3-8122-85CDC76BD240}" destId="{84429B70-A3C0-465E-998A-54E2BD84DA78}" srcOrd="0" destOrd="0" presId="urn:microsoft.com/office/officeart/2018/2/layout/IconCircleList"/>
    <dgm:cxn modelId="{EF4D3BAC-F3DA-4068-A840-46A78FE8F676}" type="presParOf" srcId="{8FA7AC97-3CF4-4DB3-8122-85CDC76BD240}" destId="{81DF663F-06FA-49F8-8BBA-051056565B41}" srcOrd="1" destOrd="0" presId="urn:microsoft.com/office/officeart/2018/2/layout/IconCircleList"/>
    <dgm:cxn modelId="{1CA3FD0C-7A21-45D9-91C2-3D96A70401FB}" type="presParOf" srcId="{8FA7AC97-3CF4-4DB3-8122-85CDC76BD240}" destId="{DDA17973-09D0-465A-8168-E04358CCB902}" srcOrd="2" destOrd="0" presId="urn:microsoft.com/office/officeart/2018/2/layout/IconCircleList"/>
    <dgm:cxn modelId="{804416FB-8D83-4162-812D-06C00645BBE4}" type="presParOf" srcId="{8FA7AC97-3CF4-4DB3-8122-85CDC76BD240}" destId="{453975A5-E54B-4E83-84BD-049C93718962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0CEBDA-AFF9-4FE1-83FC-F6C52F49319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4_2" csCatId="accent4" phldr="1"/>
      <dgm:spPr/>
      <dgm:t>
        <a:bodyPr/>
        <a:lstStyle/>
        <a:p>
          <a:endParaRPr lang="en-US"/>
        </a:p>
      </dgm:t>
    </dgm:pt>
    <dgm:pt modelId="{8CAA60B4-DEDB-49DA-9627-C1245EC32A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 dirty="0">
              <a:latin typeface="Arial" panose="020B0604020202020204" pitchFamily="34" charset="0"/>
              <a:cs typeface="Arial" panose="020B0604020202020204" pitchFamily="34" charset="0"/>
            </a:rPr>
            <a:t>Dedicated training sessions available.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6261EC-F47E-4686-A47D-79C3AC19C199}" type="parTrans" cxnId="{F4FFB914-22EF-477B-AB4E-D02316EC4665}">
      <dgm:prSet/>
      <dgm:spPr/>
      <dgm:t>
        <a:bodyPr/>
        <a:lstStyle/>
        <a:p>
          <a:endParaRPr lang="en-US"/>
        </a:p>
      </dgm:t>
    </dgm:pt>
    <dgm:pt modelId="{B6EB2614-E0F0-4CD9-91F9-7ADFBA76E49D}" type="sibTrans" cxnId="{F4FFB914-22EF-477B-AB4E-D02316EC4665}">
      <dgm:prSet/>
      <dgm:spPr/>
      <dgm:t>
        <a:bodyPr/>
        <a:lstStyle/>
        <a:p>
          <a:endParaRPr lang="en-US"/>
        </a:p>
      </dgm:t>
    </dgm:pt>
    <dgm:pt modelId="{64F43B53-7F5B-4C90-A7B1-3C4367346A9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 dirty="0">
              <a:latin typeface="Arial" panose="020B0604020202020204" pitchFamily="34" charset="0"/>
              <a:cs typeface="Arial" panose="020B0604020202020204" pitchFamily="34" charset="0"/>
            </a:rPr>
            <a:t>Support via email and phone.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718683-48DD-495E-81CC-71ED85A2AF81}" type="parTrans" cxnId="{87E6142E-2ED1-4B09-BCBF-BDC21A68D63D}">
      <dgm:prSet/>
      <dgm:spPr/>
      <dgm:t>
        <a:bodyPr/>
        <a:lstStyle/>
        <a:p>
          <a:endParaRPr lang="en-US"/>
        </a:p>
      </dgm:t>
    </dgm:pt>
    <dgm:pt modelId="{8622814D-923C-4F35-A9A9-0FF4C4F259D0}" type="sibTrans" cxnId="{87E6142E-2ED1-4B09-BCBF-BDC21A68D63D}">
      <dgm:prSet/>
      <dgm:spPr/>
      <dgm:t>
        <a:bodyPr/>
        <a:lstStyle/>
        <a:p>
          <a:endParaRPr lang="en-US"/>
        </a:p>
      </dgm:t>
    </dgm:pt>
    <dgm:pt modelId="{B66D5D01-4227-43BC-AD99-973B957B57F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 dirty="0">
              <a:latin typeface="Arial" panose="020B0604020202020204" pitchFamily="34" charset="0"/>
              <a:cs typeface="Arial" panose="020B0604020202020204" pitchFamily="34" charset="0"/>
            </a:rPr>
            <a:t>Feedback and suggestions welcomed for ongoing improvement.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DB2EC9-114A-4A28-B514-D06B157E48D6}" type="parTrans" cxnId="{887A8B91-50DD-416A-87D5-B999EA665799}">
      <dgm:prSet/>
      <dgm:spPr/>
      <dgm:t>
        <a:bodyPr/>
        <a:lstStyle/>
        <a:p>
          <a:endParaRPr lang="en-US"/>
        </a:p>
      </dgm:t>
    </dgm:pt>
    <dgm:pt modelId="{504BB6C8-C2A7-4CBE-8A31-BE1E518BD705}" type="sibTrans" cxnId="{887A8B91-50DD-416A-87D5-B999EA665799}">
      <dgm:prSet/>
      <dgm:spPr/>
      <dgm:t>
        <a:bodyPr/>
        <a:lstStyle/>
        <a:p>
          <a:endParaRPr lang="en-US"/>
        </a:p>
      </dgm:t>
    </dgm:pt>
    <dgm:pt modelId="{91A7667B-CA2D-4594-B7E4-B32579E2861D}" type="pres">
      <dgm:prSet presAssocID="{0C0CEBDA-AFF9-4FE1-83FC-F6C52F493195}" presName="root" presStyleCnt="0">
        <dgm:presLayoutVars>
          <dgm:dir/>
          <dgm:resizeHandles val="exact"/>
        </dgm:presLayoutVars>
      </dgm:prSet>
      <dgm:spPr/>
    </dgm:pt>
    <dgm:pt modelId="{01669F1F-0389-4024-8374-D04D9F85F51F}" type="pres">
      <dgm:prSet presAssocID="{8CAA60B4-DEDB-49DA-9627-C1245EC32A51}" presName="compNode" presStyleCnt="0"/>
      <dgm:spPr/>
    </dgm:pt>
    <dgm:pt modelId="{EEB2E468-0DEB-489A-BB11-7805BCDD5F55}" type="pres">
      <dgm:prSet presAssocID="{8CAA60B4-DEDB-49DA-9627-C1245EC32A51}" presName="bgRect" presStyleLbl="bgShp" presStyleIdx="0" presStyleCnt="3"/>
      <dgm:spPr/>
    </dgm:pt>
    <dgm:pt modelId="{7748A95E-3827-45A9-8D9A-C45F53A3E237}" type="pres">
      <dgm:prSet presAssocID="{8CAA60B4-DEDB-49DA-9627-C1245EC32A51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1FCA1AFE-0456-4BD7-B103-83D702F251FC}" type="pres">
      <dgm:prSet presAssocID="{8CAA60B4-DEDB-49DA-9627-C1245EC32A51}" presName="spaceRect" presStyleCnt="0"/>
      <dgm:spPr/>
    </dgm:pt>
    <dgm:pt modelId="{6EA6DC89-EF8E-4E9B-87D1-209C9DAA9FD6}" type="pres">
      <dgm:prSet presAssocID="{8CAA60B4-DEDB-49DA-9627-C1245EC32A51}" presName="parTx" presStyleLbl="revTx" presStyleIdx="0" presStyleCnt="3">
        <dgm:presLayoutVars>
          <dgm:chMax val="0"/>
          <dgm:chPref val="0"/>
        </dgm:presLayoutVars>
      </dgm:prSet>
      <dgm:spPr/>
    </dgm:pt>
    <dgm:pt modelId="{CD9AB45C-45B0-4797-8F1B-11347881F1EF}" type="pres">
      <dgm:prSet presAssocID="{B6EB2614-E0F0-4CD9-91F9-7ADFBA76E49D}" presName="sibTrans" presStyleCnt="0"/>
      <dgm:spPr/>
    </dgm:pt>
    <dgm:pt modelId="{95E000DF-8B46-4CDA-B95C-8CBB45E93F2A}" type="pres">
      <dgm:prSet presAssocID="{64F43B53-7F5B-4C90-A7B1-3C4367346A91}" presName="compNode" presStyleCnt="0"/>
      <dgm:spPr/>
    </dgm:pt>
    <dgm:pt modelId="{3A8EE4E2-3272-40E4-82CF-A10C46BBA31D}" type="pres">
      <dgm:prSet presAssocID="{64F43B53-7F5B-4C90-A7B1-3C4367346A91}" presName="bgRect" presStyleLbl="bgShp" presStyleIdx="1" presStyleCnt="3"/>
      <dgm:spPr/>
    </dgm:pt>
    <dgm:pt modelId="{A9A2AE20-A62E-4E4C-8645-FAA481BD18C8}" type="pres">
      <dgm:prSet presAssocID="{64F43B53-7F5B-4C90-A7B1-3C4367346A91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5D9487AF-8B9D-45CB-B629-CE57DF5FF81F}" type="pres">
      <dgm:prSet presAssocID="{64F43B53-7F5B-4C90-A7B1-3C4367346A91}" presName="spaceRect" presStyleCnt="0"/>
      <dgm:spPr/>
    </dgm:pt>
    <dgm:pt modelId="{1D9468B9-66DA-4A88-8D9F-B4CF67303490}" type="pres">
      <dgm:prSet presAssocID="{64F43B53-7F5B-4C90-A7B1-3C4367346A91}" presName="parTx" presStyleLbl="revTx" presStyleIdx="1" presStyleCnt="3">
        <dgm:presLayoutVars>
          <dgm:chMax val="0"/>
          <dgm:chPref val="0"/>
        </dgm:presLayoutVars>
      </dgm:prSet>
      <dgm:spPr/>
    </dgm:pt>
    <dgm:pt modelId="{AD130DFE-2184-4FEF-82F2-0A96E3570408}" type="pres">
      <dgm:prSet presAssocID="{8622814D-923C-4F35-A9A9-0FF4C4F259D0}" presName="sibTrans" presStyleCnt="0"/>
      <dgm:spPr/>
    </dgm:pt>
    <dgm:pt modelId="{9F47E378-C134-47DE-8F7B-6EB1E16B2770}" type="pres">
      <dgm:prSet presAssocID="{B66D5D01-4227-43BC-AD99-973B957B57F6}" presName="compNode" presStyleCnt="0"/>
      <dgm:spPr/>
    </dgm:pt>
    <dgm:pt modelId="{D282BF2B-B214-40D6-97A0-C5B1CFCC92C2}" type="pres">
      <dgm:prSet presAssocID="{B66D5D01-4227-43BC-AD99-973B957B57F6}" presName="bgRect" presStyleLbl="bgShp" presStyleIdx="2" presStyleCnt="3" custLinFactNeighborY="-1582"/>
      <dgm:spPr/>
    </dgm:pt>
    <dgm:pt modelId="{B39AD87A-2366-41C1-AC9C-E6E468C5DD09}" type="pres">
      <dgm:prSet presAssocID="{B66D5D01-4227-43BC-AD99-973B957B57F6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1E6FE071-069F-408A-B215-9E7707622A56}" type="pres">
      <dgm:prSet presAssocID="{B66D5D01-4227-43BC-AD99-973B957B57F6}" presName="spaceRect" presStyleCnt="0"/>
      <dgm:spPr/>
    </dgm:pt>
    <dgm:pt modelId="{949BAA74-E1B5-454A-9E4E-228B20CDA071}" type="pres">
      <dgm:prSet presAssocID="{B66D5D01-4227-43BC-AD99-973B957B57F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4FFB914-22EF-477B-AB4E-D02316EC4665}" srcId="{0C0CEBDA-AFF9-4FE1-83FC-F6C52F493195}" destId="{8CAA60B4-DEDB-49DA-9627-C1245EC32A51}" srcOrd="0" destOrd="0" parTransId="{506261EC-F47E-4686-A47D-79C3AC19C199}" sibTransId="{B6EB2614-E0F0-4CD9-91F9-7ADFBA76E49D}"/>
    <dgm:cxn modelId="{87E6142E-2ED1-4B09-BCBF-BDC21A68D63D}" srcId="{0C0CEBDA-AFF9-4FE1-83FC-F6C52F493195}" destId="{64F43B53-7F5B-4C90-A7B1-3C4367346A91}" srcOrd="1" destOrd="0" parTransId="{F8718683-48DD-495E-81CC-71ED85A2AF81}" sibTransId="{8622814D-923C-4F35-A9A9-0FF4C4F259D0}"/>
    <dgm:cxn modelId="{247F5C71-17FF-4F72-972B-E2335C0988BF}" type="presOf" srcId="{0C0CEBDA-AFF9-4FE1-83FC-F6C52F493195}" destId="{91A7667B-CA2D-4594-B7E4-B32579E2861D}" srcOrd="0" destOrd="0" presId="urn:microsoft.com/office/officeart/2018/2/layout/IconVerticalSolidList"/>
    <dgm:cxn modelId="{50B65E58-560D-487E-893E-698E71AD7D3A}" type="presOf" srcId="{B66D5D01-4227-43BC-AD99-973B957B57F6}" destId="{949BAA74-E1B5-454A-9E4E-228B20CDA071}" srcOrd="0" destOrd="0" presId="urn:microsoft.com/office/officeart/2018/2/layout/IconVerticalSolidList"/>
    <dgm:cxn modelId="{887A8B91-50DD-416A-87D5-B999EA665799}" srcId="{0C0CEBDA-AFF9-4FE1-83FC-F6C52F493195}" destId="{B66D5D01-4227-43BC-AD99-973B957B57F6}" srcOrd="2" destOrd="0" parTransId="{C4DB2EC9-114A-4A28-B514-D06B157E48D6}" sibTransId="{504BB6C8-C2A7-4CBE-8A31-BE1E518BD705}"/>
    <dgm:cxn modelId="{23C6F4D2-B937-4A6C-9DC7-7CBF0C37CECD}" type="presOf" srcId="{64F43B53-7F5B-4C90-A7B1-3C4367346A91}" destId="{1D9468B9-66DA-4A88-8D9F-B4CF67303490}" srcOrd="0" destOrd="0" presId="urn:microsoft.com/office/officeart/2018/2/layout/IconVerticalSolidList"/>
    <dgm:cxn modelId="{CF5387E4-2BFC-475C-88F6-6CF938F2F11A}" type="presOf" srcId="{8CAA60B4-DEDB-49DA-9627-C1245EC32A51}" destId="{6EA6DC89-EF8E-4E9B-87D1-209C9DAA9FD6}" srcOrd="0" destOrd="0" presId="urn:microsoft.com/office/officeart/2018/2/layout/IconVerticalSolidList"/>
    <dgm:cxn modelId="{4C1B958A-15A6-40EB-BEF9-6D21FAB08DAB}" type="presParOf" srcId="{91A7667B-CA2D-4594-B7E4-B32579E2861D}" destId="{01669F1F-0389-4024-8374-D04D9F85F51F}" srcOrd="0" destOrd="0" presId="urn:microsoft.com/office/officeart/2018/2/layout/IconVerticalSolidList"/>
    <dgm:cxn modelId="{4C4E4538-98B3-49F6-BE28-C0FA55520742}" type="presParOf" srcId="{01669F1F-0389-4024-8374-D04D9F85F51F}" destId="{EEB2E468-0DEB-489A-BB11-7805BCDD5F55}" srcOrd="0" destOrd="0" presId="urn:microsoft.com/office/officeart/2018/2/layout/IconVerticalSolidList"/>
    <dgm:cxn modelId="{299C7CCE-6A7B-4551-AB11-B07DEAEEF60B}" type="presParOf" srcId="{01669F1F-0389-4024-8374-D04D9F85F51F}" destId="{7748A95E-3827-45A9-8D9A-C45F53A3E237}" srcOrd="1" destOrd="0" presId="urn:microsoft.com/office/officeart/2018/2/layout/IconVerticalSolidList"/>
    <dgm:cxn modelId="{FEB7E621-E979-4454-AAC6-C3BD4EC5631C}" type="presParOf" srcId="{01669F1F-0389-4024-8374-D04D9F85F51F}" destId="{1FCA1AFE-0456-4BD7-B103-83D702F251FC}" srcOrd="2" destOrd="0" presId="urn:microsoft.com/office/officeart/2018/2/layout/IconVerticalSolidList"/>
    <dgm:cxn modelId="{C10D20AC-2B23-4248-9E5C-0480880810EB}" type="presParOf" srcId="{01669F1F-0389-4024-8374-D04D9F85F51F}" destId="{6EA6DC89-EF8E-4E9B-87D1-209C9DAA9FD6}" srcOrd="3" destOrd="0" presId="urn:microsoft.com/office/officeart/2018/2/layout/IconVerticalSolidList"/>
    <dgm:cxn modelId="{ACD7190F-269C-4AEA-91E4-234E6398413B}" type="presParOf" srcId="{91A7667B-CA2D-4594-B7E4-B32579E2861D}" destId="{CD9AB45C-45B0-4797-8F1B-11347881F1EF}" srcOrd="1" destOrd="0" presId="urn:microsoft.com/office/officeart/2018/2/layout/IconVerticalSolidList"/>
    <dgm:cxn modelId="{158EE6B7-6D5F-4A91-94C3-12F56A344153}" type="presParOf" srcId="{91A7667B-CA2D-4594-B7E4-B32579E2861D}" destId="{95E000DF-8B46-4CDA-B95C-8CBB45E93F2A}" srcOrd="2" destOrd="0" presId="urn:microsoft.com/office/officeart/2018/2/layout/IconVerticalSolidList"/>
    <dgm:cxn modelId="{5C5DC1A4-3B29-416C-8DC9-9253F7F68FFB}" type="presParOf" srcId="{95E000DF-8B46-4CDA-B95C-8CBB45E93F2A}" destId="{3A8EE4E2-3272-40E4-82CF-A10C46BBA31D}" srcOrd="0" destOrd="0" presId="urn:microsoft.com/office/officeart/2018/2/layout/IconVerticalSolidList"/>
    <dgm:cxn modelId="{5493F1A0-B249-40C3-A3EF-19A2CC7C97F6}" type="presParOf" srcId="{95E000DF-8B46-4CDA-B95C-8CBB45E93F2A}" destId="{A9A2AE20-A62E-4E4C-8645-FAA481BD18C8}" srcOrd="1" destOrd="0" presId="urn:microsoft.com/office/officeart/2018/2/layout/IconVerticalSolidList"/>
    <dgm:cxn modelId="{66DCC022-D270-4A57-BC53-FB5D8629E7C3}" type="presParOf" srcId="{95E000DF-8B46-4CDA-B95C-8CBB45E93F2A}" destId="{5D9487AF-8B9D-45CB-B629-CE57DF5FF81F}" srcOrd="2" destOrd="0" presId="urn:microsoft.com/office/officeart/2018/2/layout/IconVerticalSolidList"/>
    <dgm:cxn modelId="{B83F695F-4A84-4F5F-BD8C-5A27A6CBF17C}" type="presParOf" srcId="{95E000DF-8B46-4CDA-B95C-8CBB45E93F2A}" destId="{1D9468B9-66DA-4A88-8D9F-B4CF67303490}" srcOrd="3" destOrd="0" presId="urn:microsoft.com/office/officeart/2018/2/layout/IconVerticalSolidList"/>
    <dgm:cxn modelId="{B713B62D-8507-4FAF-B1E5-638D68865881}" type="presParOf" srcId="{91A7667B-CA2D-4594-B7E4-B32579E2861D}" destId="{AD130DFE-2184-4FEF-82F2-0A96E3570408}" srcOrd="3" destOrd="0" presId="urn:microsoft.com/office/officeart/2018/2/layout/IconVerticalSolidList"/>
    <dgm:cxn modelId="{9359B6A7-2054-4345-9803-3E0F4D531650}" type="presParOf" srcId="{91A7667B-CA2D-4594-B7E4-B32579E2861D}" destId="{9F47E378-C134-47DE-8F7B-6EB1E16B2770}" srcOrd="4" destOrd="0" presId="urn:microsoft.com/office/officeart/2018/2/layout/IconVerticalSolidList"/>
    <dgm:cxn modelId="{AC187C89-77FE-4B34-B0D6-1DB2E61A7599}" type="presParOf" srcId="{9F47E378-C134-47DE-8F7B-6EB1E16B2770}" destId="{D282BF2B-B214-40D6-97A0-C5B1CFCC92C2}" srcOrd="0" destOrd="0" presId="urn:microsoft.com/office/officeart/2018/2/layout/IconVerticalSolidList"/>
    <dgm:cxn modelId="{4C7A9C09-5F4A-4006-981B-409EEC4E635B}" type="presParOf" srcId="{9F47E378-C134-47DE-8F7B-6EB1E16B2770}" destId="{B39AD87A-2366-41C1-AC9C-E6E468C5DD09}" srcOrd="1" destOrd="0" presId="urn:microsoft.com/office/officeart/2018/2/layout/IconVerticalSolidList"/>
    <dgm:cxn modelId="{661CEFA5-D883-476B-9C8A-C7A78CD70B0B}" type="presParOf" srcId="{9F47E378-C134-47DE-8F7B-6EB1E16B2770}" destId="{1E6FE071-069F-408A-B215-9E7707622A56}" srcOrd="2" destOrd="0" presId="urn:microsoft.com/office/officeart/2018/2/layout/IconVerticalSolidList"/>
    <dgm:cxn modelId="{6A32ED7F-EE55-4298-AB02-ECB2C0F46A5C}" type="presParOf" srcId="{9F47E378-C134-47DE-8F7B-6EB1E16B2770}" destId="{949BAA74-E1B5-454A-9E4E-228B20CDA07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A2301A-BF78-48F5-A991-D680EAB00B2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342A51A-0A4F-4641-A41B-3AB4E54F3F5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i="0" baseline="0" dirty="0">
              <a:latin typeface="Arial" panose="020B0604020202020204" pitchFamily="34" charset="0"/>
              <a:cs typeface="Arial" panose="020B0604020202020204" pitchFamily="34" charset="0"/>
            </a:rPr>
            <a:t>Saves time for both GPs and admin staff.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31127D-CF50-4282-88B5-49633A85BCF8}" type="parTrans" cxnId="{165863CF-B2D9-46B7-83B1-24FF60DA460F}">
      <dgm:prSet/>
      <dgm:spPr/>
      <dgm:t>
        <a:bodyPr/>
        <a:lstStyle/>
        <a:p>
          <a:endParaRPr lang="en-US"/>
        </a:p>
      </dgm:t>
    </dgm:pt>
    <dgm:pt modelId="{8D552DF1-2DB5-43ED-ABD7-C444989F543F}" type="sibTrans" cxnId="{165863CF-B2D9-46B7-83B1-24FF60DA460F}">
      <dgm:prSet/>
      <dgm:spPr/>
      <dgm:t>
        <a:bodyPr/>
        <a:lstStyle/>
        <a:p>
          <a:endParaRPr lang="en-US"/>
        </a:p>
      </dgm:t>
    </dgm:pt>
    <dgm:pt modelId="{3284E07D-AE7A-432F-9052-B25996C9D9A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i="0" baseline="0" dirty="0">
              <a:latin typeface="Arial" panose="020B0604020202020204" pitchFamily="34" charset="0"/>
              <a:cs typeface="Arial" panose="020B0604020202020204" pitchFamily="34" charset="0"/>
            </a:rPr>
            <a:t>Reduces manual data entry and risk of errors.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97892F-5E39-46A1-B1F0-D02F515F2AD4}" type="parTrans" cxnId="{A62F1D1F-52E9-4CBF-BAF9-5CE46211C797}">
      <dgm:prSet/>
      <dgm:spPr/>
      <dgm:t>
        <a:bodyPr/>
        <a:lstStyle/>
        <a:p>
          <a:endParaRPr lang="en-US"/>
        </a:p>
      </dgm:t>
    </dgm:pt>
    <dgm:pt modelId="{4781D593-890D-407B-85DC-7FF4F74E899C}" type="sibTrans" cxnId="{A62F1D1F-52E9-4CBF-BAF9-5CE46211C797}">
      <dgm:prSet/>
      <dgm:spPr/>
      <dgm:t>
        <a:bodyPr/>
        <a:lstStyle/>
        <a:p>
          <a:endParaRPr lang="en-US"/>
        </a:p>
      </dgm:t>
    </dgm:pt>
    <dgm:pt modelId="{DD19F0C4-7AE2-4ED9-B328-5BB9407B8A6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i="0" baseline="0" dirty="0">
              <a:latin typeface="Arial" panose="020B0604020202020204" pitchFamily="34" charset="0"/>
              <a:cs typeface="Arial" panose="020B0604020202020204" pitchFamily="34" charset="0"/>
            </a:rPr>
            <a:t>Ensures all required information is captured up front.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61F61F-BB01-4E35-9C8E-651781876E0C}" type="parTrans" cxnId="{C4BD220A-4DD3-4826-B244-CC360FA5E5BB}">
      <dgm:prSet/>
      <dgm:spPr/>
      <dgm:t>
        <a:bodyPr/>
        <a:lstStyle/>
        <a:p>
          <a:endParaRPr lang="en-US"/>
        </a:p>
      </dgm:t>
    </dgm:pt>
    <dgm:pt modelId="{A1FC0672-3787-4733-B2FF-A51957CD34AC}" type="sibTrans" cxnId="{C4BD220A-4DD3-4826-B244-CC360FA5E5BB}">
      <dgm:prSet/>
      <dgm:spPr/>
      <dgm:t>
        <a:bodyPr/>
        <a:lstStyle/>
        <a:p>
          <a:endParaRPr lang="en-US"/>
        </a:p>
      </dgm:t>
    </dgm:pt>
    <dgm:pt modelId="{1499A5CE-FBE9-47E0-885B-16BB1EA6A09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i="0" baseline="0" dirty="0">
              <a:latin typeface="Arial" panose="020B0604020202020204" pitchFamily="34" charset="0"/>
              <a:cs typeface="Arial" panose="020B0604020202020204" pitchFamily="34" charset="0"/>
            </a:rPr>
            <a:t>Improves visibility and tracking of referral status.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636E2C-86A7-44DE-A473-1FC22C2C3590}" type="parTrans" cxnId="{503B4948-C15E-48F4-98C4-E9EAAB012C12}">
      <dgm:prSet/>
      <dgm:spPr/>
      <dgm:t>
        <a:bodyPr/>
        <a:lstStyle/>
        <a:p>
          <a:endParaRPr lang="en-US"/>
        </a:p>
      </dgm:t>
    </dgm:pt>
    <dgm:pt modelId="{E9D09BD8-2C9C-4E1A-BBF3-117AD98E5522}" type="sibTrans" cxnId="{503B4948-C15E-48F4-98C4-E9EAAB012C12}">
      <dgm:prSet/>
      <dgm:spPr/>
      <dgm:t>
        <a:bodyPr/>
        <a:lstStyle/>
        <a:p>
          <a:endParaRPr lang="en-US"/>
        </a:p>
      </dgm:t>
    </dgm:pt>
    <dgm:pt modelId="{FA42BD55-662A-4272-9179-6A6E7C86484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i="0" baseline="0" dirty="0">
              <a:latin typeface="Arial" panose="020B0604020202020204" pitchFamily="34" charset="0"/>
              <a:cs typeface="Arial" panose="020B0604020202020204" pitchFamily="34" charset="0"/>
            </a:rPr>
            <a:t>Enhances patient safety and communication</a:t>
          </a:r>
          <a:r>
            <a:rPr lang="en-US" sz="1300" b="0" i="0" baseline="0" dirty="0"/>
            <a:t>. </a:t>
          </a:r>
          <a:endParaRPr lang="en-US" sz="1300" dirty="0"/>
        </a:p>
      </dgm:t>
    </dgm:pt>
    <dgm:pt modelId="{15792438-DB01-4590-BCA4-9E7704AB7243}" type="parTrans" cxnId="{D2D773C0-CF74-49B3-8168-6E75D3AC9EA7}">
      <dgm:prSet/>
      <dgm:spPr/>
      <dgm:t>
        <a:bodyPr/>
        <a:lstStyle/>
        <a:p>
          <a:endParaRPr lang="en-US"/>
        </a:p>
      </dgm:t>
    </dgm:pt>
    <dgm:pt modelId="{8DE1684F-18EF-4679-9251-9459DA604EA1}" type="sibTrans" cxnId="{D2D773C0-CF74-49B3-8168-6E75D3AC9EA7}">
      <dgm:prSet/>
      <dgm:spPr/>
      <dgm:t>
        <a:bodyPr/>
        <a:lstStyle/>
        <a:p>
          <a:endParaRPr lang="en-US"/>
        </a:p>
      </dgm:t>
    </dgm:pt>
    <dgm:pt modelId="{31FCB554-66E9-4F8A-9F25-243F3CEC8D5C}" type="pres">
      <dgm:prSet presAssocID="{01A2301A-BF78-48F5-A991-D680EAB00B2A}" presName="root" presStyleCnt="0">
        <dgm:presLayoutVars>
          <dgm:dir/>
          <dgm:resizeHandles val="exact"/>
        </dgm:presLayoutVars>
      </dgm:prSet>
      <dgm:spPr/>
    </dgm:pt>
    <dgm:pt modelId="{A3D76524-D236-4E14-84D2-A1F1C76B0C39}" type="pres">
      <dgm:prSet presAssocID="{C342A51A-0A4F-4641-A41B-3AB4E54F3F57}" presName="compNode" presStyleCnt="0"/>
      <dgm:spPr/>
    </dgm:pt>
    <dgm:pt modelId="{E9349752-FAA0-4E4F-ADBC-2F8AF0919439}" type="pres">
      <dgm:prSet presAssocID="{C342A51A-0A4F-4641-A41B-3AB4E54F3F57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3F7DE73F-BC70-428D-B253-542AF03F4998}" type="pres">
      <dgm:prSet presAssocID="{C342A51A-0A4F-4641-A41B-3AB4E54F3F57}" presName="spaceRect" presStyleCnt="0"/>
      <dgm:spPr/>
    </dgm:pt>
    <dgm:pt modelId="{19131362-1D53-42BA-B3A1-4BFB192BA579}" type="pres">
      <dgm:prSet presAssocID="{C342A51A-0A4F-4641-A41B-3AB4E54F3F57}" presName="textRect" presStyleLbl="revTx" presStyleIdx="0" presStyleCnt="5">
        <dgm:presLayoutVars>
          <dgm:chMax val="1"/>
          <dgm:chPref val="1"/>
        </dgm:presLayoutVars>
      </dgm:prSet>
      <dgm:spPr/>
    </dgm:pt>
    <dgm:pt modelId="{35EED485-DAE1-48D6-987B-C995221D4B67}" type="pres">
      <dgm:prSet presAssocID="{8D552DF1-2DB5-43ED-ABD7-C444989F543F}" presName="sibTrans" presStyleCnt="0"/>
      <dgm:spPr/>
    </dgm:pt>
    <dgm:pt modelId="{68503241-D798-474E-8F94-233DECA62617}" type="pres">
      <dgm:prSet presAssocID="{3284E07D-AE7A-432F-9052-B25996C9D9A2}" presName="compNode" presStyleCnt="0"/>
      <dgm:spPr/>
    </dgm:pt>
    <dgm:pt modelId="{FCB18603-F0CB-493C-85F7-4C2B3673FDF1}" type="pres">
      <dgm:prSet presAssocID="{3284E07D-AE7A-432F-9052-B25996C9D9A2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hredder"/>
        </a:ext>
      </dgm:extLst>
    </dgm:pt>
    <dgm:pt modelId="{A247C13C-370B-44F1-AC48-C26B0DAC1286}" type="pres">
      <dgm:prSet presAssocID="{3284E07D-AE7A-432F-9052-B25996C9D9A2}" presName="spaceRect" presStyleCnt="0"/>
      <dgm:spPr/>
    </dgm:pt>
    <dgm:pt modelId="{C9B0FADB-71C3-4ED9-B690-505D2BAFA11C}" type="pres">
      <dgm:prSet presAssocID="{3284E07D-AE7A-432F-9052-B25996C9D9A2}" presName="textRect" presStyleLbl="revTx" presStyleIdx="1" presStyleCnt="5">
        <dgm:presLayoutVars>
          <dgm:chMax val="1"/>
          <dgm:chPref val="1"/>
        </dgm:presLayoutVars>
      </dgm:prSet>
      <dgm:spPr/>
    </dgm:pt>
    <dgm:pt modelId="{20047B45-4977-4662-BC7A-570DD4C926D2}" type="pres">
      <dgm:prSet presAssocID="{4781D593-890D-407B-85DC-7FF4F74E899C}" presName="sibTrans" presStyleCnt="0"/>
      <dgm:spPr/>
    </dgm:pt>
    <dgm:pt modelId="{938DD07E-928B-48E0-BCA8-0C8D40A1C635}" type="pres">
      <dgm:prSet presAssocID="{DD19F0C4-7AE2-4ED9-B328-5BB9407B8A63}" presName="compNode" presStyleCnt="0"/>
      <dgm:spPr/>
    </dgm:pt>
    <dgm:pt modelId="{4DAA35C0-D339-4C0B-B8E9-144684875C5A}" type="pres">
      <dgm:prSet presAssocID="{DD19F0C4-7AE2-4ED9-B328-5BB9407B8A63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mera"/>
        </a:ext>
      </dgm:extLst>
    </dgm:pt>
    <dgm:pt modelId="{3177444A-57C4-4FD2-9F88-3B7DF9C0A02C}" type="pres">
      <dgm:prSet presAssocID="{DD19F0C4-7AE2-4ED9-B328-5BB9407B8A63}" presName="spaceRect" presStyleCnt="0"/>
      <dgm:spPr/>
    </dgm:pt>
    <dgm:pt modelId="{223E92BD-E439-4C6B-AD74-DD0039F67ED8}" type="pres">
      <dgm:prSet presAssocID="{DD19F0C4-7AE2-4ED9-B328-5BB9407B8A63}" presName="textRect" presStyleLbl="revTx" presStyleIdx="2" presStyleCnt="5">
        <dgm:presLayoutVars>
          <dgm:chMax val="1"/>
          <dgm:chPref val="1"/>
        </dgm:presLayoutVars>
      </dgm:prSet>
      <dgm:spPr/>
    </dgm:pt>
    <dgm:pt modelId="{66C2BE24-3602-4E55-95AA-A86DBF046D2A}" type="pres">
      <dgm:prSet presAssocID="{A1FC0672-3787-4733-B2FF-A51957CD34AC}" presName="sibTrans" presStyleCnt="0"/>
      <dgm:spPr/>
    </dgm:pt>
    <dgm:pt modelId="{040FD606-45B6-48DB-9B30-50DACED19AA0}" type="pres">
      <dgm:prSet presAssocID="{1499A5CE-FBE9-47E0-885B-16BB1EA6A097}" presName="compNode" presStyleCnt="0"/>
      <dgm:spPr/>
    </dgm:pt>
    <dgm:pt modelId="{2C7456A8-E0E8-47EB-BFB8-088A4E806207}" type="pres">
      <dgm:prSet presAssocID="{1499A5CE-FBE9-47E0-885B-16BB1EA6A097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Zoom Out"/>
        </a:ext>
      </dgm:extLst>
    </dgm:pt>
    <dgm:pt modelId="{666D8EBC-19F7-49E3-8FDC-0359F7F7D5FE}" type="pres">
      <dgm:prSet presAssocID="{1499A5CE-FBE9-47E0-885B-16BB1EA6A097}" presName="spaceRect" presStyleCnt="0"/>
      <dgm:spPr/>
    </dgm:pt>
    <dgm:pt modelId="{0296F3C6-FDBE-40FD-9DB8-187A6172432D}" type="pres">
      <dgm:prSet presAssocID="{1499A5CE-FBE9-47E0-885B-16BB1EA6A097}" presName="textRect" presStyleLbl="revTx" presStyleIdx="3" presStyleCnt="5">
        <dgm:presLayoutVars>
          <dgm:chMax val="1"/>
          <dgm:chPref val="1"/>
        </dgm:presLayoutVars>
      </dgm:prSet>
      <dgm:spPr/>
    </dgm:pt>
    <dgm:pt modelId="{F8CF230F-ABD2-4B7F-96AD-E510CF2A6895}" type="pres">
      <dgm:prSet presAssocID="{E9D09BD8-2C9C-4E1A-BBF3-117AD98E5522}" presName="sibTrans" presStyleCnt="0"/>
      <dgm:spPr/>
    </dgm:pt>
    <dgm:pt modelId="{E6DB7349-715C-4221-B72E-FA3041DA884F}" type="pres">
      <dgm:prSet presAssocID="{FA42BD55-662A-4272-9179-6A6E7C864848}" presName="compNode" presStyleCnt="0"/>
      <dgm:spPr/>
    </dgm:pt>
    <dgm:pt modelId="{4AACF814-F199-4F11-B036-00D418D1D16A}" type="pres">
      <dgm:prSet presAssocID="{FA42BD55-662A-4272-9179-6A6E7C864848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mbulance"/>
        </a:ext>
      </dgm:extLst>
    </dgm:pt>
    <dgm:pt modelId="{120AF02B-8C92-4EF5-88D5-4F63E8487603}" type="pres">
      <dgm:prSet presAssocID="{FA42BD55-662A-4272-9179-6A6E7C864848}" presName="spaceRect" presStyleCnt="0"/>
      <dgm:spPr/>
    </dgm:pt>
    <dgm:pt modelId="{CF2B7F6A-2A63-4343-9C45-8FA6C86D7F3C}" type="pres">
      <dgm:prSet presAssocID="{FA42BD55-662A-4272-9179-6A6E7C864848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C4BD220A-4DD3-4826-B244-CC360FA5E5BB}" srcId="{01A2301A-BF78-48F5-A991-D680EAB00B2A}" destId="{DD19F0C4-7AE2-4ED9-B328-5BB9407B8A63}" srcOrd="2" destOrd="0" parTransId="{C061F61F-BB01-4E35-9C8E-651781876E0C}" sibTransId="{A1FC0672-3787-4733-B2FF-A51957CD34AC}"/>
    <dgm:cxn modelId="{3CF89E17-06DF-4191-97AD-9ED5F5080A1E}" type="presOf" srcId="{DD19F0C4-7AE2-4ED9-B328-5BB9407B8A63}" destId="{223E92BD-E439-4C6B-AD74-DD0039F67ED8}" srcOrd="0" destOrd="0" presId="urn:microsoft.com/office/officeart/2018/2/layout/IconLabelList"/>
    <dgm:cxn modelId="{C28B001B-B401-4180-A031-5EC953BAAEA5}" type="presOf" srcId="{1499A5CE-FBE9-47E0-885B-16BB1EA6A097}" destId="{0296F3C6-FDBE-40FD-9DB8-187A6172432D}" srcOrd="0" destOrd="0" presId="urn:microsoft.com/office/officeart/2018/2/layout/IconLabelList"/>
    <dgm:cxn modelId="{16CE931B-7239-4C02-A522-EA4B14EFDA9D}" type="presOf" srcId="{C342A51A-0A4F-4641-A41B-3AB4E54F3F57}" destId="{19131362-1D53-42BA-B3A1-4BFB192BA579}" srcOrd="0" destOrd="0" presId="urn:microsoft.com/office/officeart/2018/2/layout/IconLabelList"/>
    <dgm:cxn modelId="{A62F1D1F-52E9-4CBF-BAF9-5CE46211C797}" srcId="{01A2301A-BF78-48F5-A991-D680EAB00B2A}" destId="{3284E07D-AE7A-432F-9052-B25996C9D9A2}" srcOrd="1" destOrd="0" parTransId="{CD97892F-5E39-46A1-B1F0-D02F515F2AD4}" sibTransId="{4781D593-890D-407B-85DC-7FF4F74E899C}"/>
    <dgm:cxn modelId="{CBF20B37-13FF-4EAB-B70E-6467D1AC3AF5}" type="presOf" srcId="{01A2301A-BF78-48F5-A991-D680EAB00B2A}" destId="{31FCB554-66E9-4F8A-9F25-243F3CEC8D5C}" srcOrd="0" destOrd="0" presId="urn:microsoft.com/office/officeart/2018/2/layout/IconLabelList"/>
    <dgm:cxn modelId="{503B4948-C15E-48F4-98C4-E9EAAB012C12}" srcId="{01A2301A-BF78-48F5-A991-D680EAB00B2A}" destId="{1499A5CE-FBE9-47E0-885B-16BB1EA6A097}" srcOrd="3" destOrd="0" parTransId="{8B636E2C-86A7-44DE-A473-1FC22C2C3590}" sibTransId="{E9D09BD8-2C9C-4E1A-BBF3-117AD98E5522}"/>
    <dgm:cxn modelId="{219BC588-2B38-4595-A35D-4E390B249581}" type="presOf" srcId="{3284E07D-AE7A-432F-9052-B25996C9D9A2}" destId="{C9B0FADB-71C3-4ED9-B690-505D2BAFA11C}" srcOrd="0" destOrd="0" presId="urn:microsoft.com/office/officeart/2018/2/layout/IconLabelList"/>
    <dgm:cxn modelId="{DDFFBFA8-8EDC-4033-BD53-91F62EBA4F5C}" type="presOf" srcId="{FA42BD55-662A-4272-9179-6A6E7C864848}" destId="{CF2B7F6A-2A63-4343-9C45-8FA6C86D7F3C}" srcOrd="0" destOrd="0" presId="urn:microsoft.com/office/officeart/2018/2/layout/IconLabelList"/>
    <dgm:cxn modelId="{D2D773C0-CF74-49B3-8168-6E75D3AC9EA7}" srcId="{01A2301A-BF78-48F5-A991-D680EAB00B2A}" destId="{FA42BD55-662A-4272-9179-6A6E7C864848}" srcOrd="4" destOrd="0" parTransId="{15792438-DB01-4590-BCA4-9E7704AB7243}" sibTransId="{8DE1684F-18EF-4679-9251-9459DA604EA1}"/>
    <dgm:cxn modelId="{165863CF-B2D9-46B7-83B1-24FF60DA460F}" srcId="{01A2301A-BF78-48F5-A991-D680EAB00B2A}" destId="{C342A51A-0A4F-4641-A41B-3AB4E54F3F57}" srcOrd="0" destOrd="0" parTransId="{FF31127D-CF50-4282-88B5-49633A85BCF8}" sibTransId="{8D552DF1-2DB5-43ED-ABD7-C444989F543F}"/>
    <dgm:cxn modelId="{EE9F9818-AB36-4BCB-9A73-E8E8782AB160}" type="presParOf" srcId="{31FCB554-66E9-4F8A-9F25-243F3CEC8D5C}" destId="{A3D76524-D236-4E14-84D2-A1F1C76B0C39}" srcOrd="0" destOrd="0" presId="urn:microsoft.com/office/officeart/2018/2/layout/IconLabelList"/>
    <dgm:cxn modelId="{42524691-DEA6-4D65-8009-9056486AA2F5}" type="presParOf" srcId="{A3D76524-D236-4E14-84D2-A1F1C76B0C39}" destId="{E9349752-FAA0-4E4F-ADBC-2F8AF0919439}" srcOrd="0" destOrd="0" presId="urn:microsoft.com/office/officeart/2018/2/layout/IconLabelList"/>
    <dgm:cxn modelId="{BDF802E4-0D72-4F72-8745-78D60CDBF4D4}" type="presParOf" srcId="{A3D76524-D236-4E14-84D2-A1F1C76B0C39}" destId="{3F7DE73F-BC70-428D-B253-542AF03F4998}" srcOrd="1" destOrd="0" presId="urn:microsoft.com/office/officeart/2018/2/layout/IconLabelList"/>
    <dgm:cxn modelId="{C3FB1C07-F457-480E-A4C2-F65E0754AEC0}" type="presParOf" srcId="{A3D76524-D236-4E14-84D2-A1F1C76B0C39}" destId="{19131362-1D53-42BA-B3A1-4BFB192BA579}" srcOrd="2" destOrd="0" presId="urn:microsoft.com/office/officeart/2018/2/layout/IconLabelList"/>
    <dgm:cxn modelId="{75605F46-3116-47B7-AC3F-3AD3C6E53195}" type="presParOf" srcId="{31FCB554-66E9-4F8A-9F25-243F3CEC8D5C}" destId="{35EED485-DAE1-48D6-987B-C995221D4B67}" srcOrd="1" destOrd="0" presId="urn:microsoft.com/office/officeart/2018/2/layout/IconLabelList"/>
    <dgm:cxn modelId="{9D4D6B7B-9D66-4CEF-AB45-8E4FCB230979}" type="presParOf" srcId="{31FCB554-66E9-4F8A-9F25-243F3CEC8D5C}" destId="{68503241-D798-474E-8F94-233DECA62617}" srcOrd="2" destOrd="0" presId="urn:microsoft.com/office/officeart/2018/2/layout/IconLabelList"/>
    <dgm:cxn modelId="{7ACE49C0-7320-4C7A-8C2E-2E37B06E9885}" type="presParOf" srcId="{68503241-D798-474E-8F94-233DECA62617}" destId="{FCB18603-F0CB-493C-85F7-4C2B3673FDF1}" srcOrd="0" destOrd="0" presId="urn:microsoft.com/office/officeart/2018/2/layout/IconLabelList"/>
    <dgm:cxn modelId="{412D5A1A-C530-4488-94B8-A9F1FF29E114}" type="presParOf" srcId="{68503241-D798-474E-8F94-233DECA62617}" destId="{A247C13C-370B-44F1-AC48-C26B0DAC1286}" srcOrd="1" destOrd="0" presId="urn:microsoft.com/office/officeart/2018/2/layout/IconLabelList"/>
    <dgm:cxn modelId="{B21C4BD4-B116-4000-88F2-06C05ED0087A}" type="presParOf" srcId="{68503241-D798-474E-8F94-233DECA62617}" destId="{C9B0FADB-71C3-4ED9-B690-505D2BAFA11C}" srcOrd="2" destOrd="0" presId="urn:microsoft.com/office/officeart/2018/2/layout/IconLabelList"/>
    <dgm:cxn modelId="{52847631-E6E3-40C8-8429-A93245181BE2}" type="presParOf" srcId="{31FCB554-66E9-4F8A-9F25-243F3CEC8D5C}" destId="{20047B45-4977-4662-BC7A-570DD4C926D2}" srcOrd="3" destOrd="0" presId="urn:microsoft.com/office/officeart/2018/2/layout/IconLabelList"/>
    <dgm:cxn modelId="{A05D1981-B470-4878-AC15-992E5A76C13C}" type="presParOf" srcId="{31FCB554-66E9-4F8A-9F25-243F3CEC8D5C}" destId="{938DD07E-928B-48E0-BCA8-0C8D40A1C635}" srcOrd="4" destOrd="0" presId="urn:microsoft.com/office/officeart/2018/2/layout/IconLabelList"/>
    <dgm:cxn modelId="{CA48BA21-41CC-4FA0-9D5D-B4DA46FBE635}" type="presParOf" srcId="{938DD07E-928B-48E0-BCA8-0C8D40A1C635}" destId="{4DAA35C0-D339-4C0B-B8E9-144684875C5A}" srcOrd="0" destOrd="0" presId="urn:microsoft.com/office/officeart/2018/2/layout/IconLabelList"/>
    <dgm:cxn modelId="{026F6355-26DA-4C22-BF80-4BC9957D7126}" type="presParOf" srcId="{938DD07E-928B-48E0-BCA8-0C8D40A1C635}" destId="{3177444A-57C4-4FD2-9F88-3B7DF9C0A02C}" srcOrd="1" destOrd="0" presId="urn:microsoft.com/office/officeart/2018/2/layout/IconLabelList"/>
    <dgm:cxn modelId="{F07B5463-2B77-42EA-8E19-1BFA167A9437}" type="presParOf" srcId="{938DD07E-928B-48E0-BCA8-0C8D40A1C635}" destId="{223E92BD-E439-4C6B-AD74-DD0039F67ED8}" srcOrd="2" destOrd="0" presId="urn:microsoft.com/office/officeart/2018/2/layout/IconLabelList"/>
    <dgm:cxn modelId="{2FA4555C-DFF0-4923-8050-6F4632CA22D0}" type="presParOf" srcId="{31FCB554-66E9-4F8A-9F25-243F3CEC8D5C}" destId="{66C2BE24-3602-4E55-95AA-A86DBF046D2A}" srcOrd="5" destOrd="0" presId="urn:microsoft.com/office/officeart/2018/2/layout/IconLabelList"/>
    <dgm:cxn modelId="{3ECFEE7B-037E-48F3-8DBF-69B8A396A1AB}" type="presParOf" srcId="{31FCB554-66E9-4F8A-9F25-243F3CEC8D5C}" destId="{040FD606-45B6-48DB-9B30-50DACED19AA0}" srcOrd="6" destOrd="0" presId="urn:microsoft.com/office/officeart/2018/2/layout/IconLabelList"/>
    <dgm:cxn modelId="{328914A0-9EAC-474A-8FFD-D97957875519}" type="presParOf" srcId="{040FD606-45B6-48DB-9B30-50DACED19AA0}" destId="{2C7456A8-E0E8-47EB-BFB8-088A4E806207}" srcOrd="0" destOrd="0" presId="urn:microsoft.com/office/officeart/2018/2/layout/IconLabelList"/>
    <dgm:cxn modelId="{93312BAF-2485-4A2A-BDC1-F354DB0BBAA1}" type="presParOf" srcId="{040FD606-45B6-48DB-9B30-50DACED19AA0}" destId="{666D8EBC-19F7-49E3-8FDC-0359F7F7D5FE}" srcOrd="1" destOrd="0" presId="urn:microsoft.com/office/officeart/2018/2/layout/IconLabelList"/>
    <dgm:cxn modelId="{C68B3A52-068F-40F2-970B-4B7E40D982C0}" type="presParOf" srcId="{040FD606-45B6-48DB-9B30-50DACED19AA0}" destId="{0296F3C6-FDBE-40FD-9DB8-187A6172432D}" srcOrd="2" destOrd="0" presId="urn:microsoft.com/office/officeart/2018/2/layout/IconLabelList"/>
    <dgm:cxn modelId="{010A1F34-3044-41D2-9757-55F88D6BD0FC}" type="presParOf" srcId="{31FCB554-66E9-4F8A-9F25-243F3CEC8D5C}" destId="{F8CF230F-ABD2-4B7F-96AD-E510CF2A6895}" srcOrd="7" destOrd="0" presId="urn:microsoft.com/office/officeart/2018/2/layout/IconLabelList"/>
    <dgm:cxn modelId="{0FAEE229-7192-42B2-AB81-2DB50A31F6DD}" type="presParOf" srcId="{31FCB554-66E9-4F8A-9F25-243F3CEC8D5C}" destId="{E6DB7349-715C-4221-B72E-FA3041DA884F}" srcOrd="8" destOrd="0" presId="urn:microsoft.com/office/officeart/2018/2/layout/IconLabelList"/>
    <dgm:cxn modelId="{EFA3AF02-81AD-4A02-881C-0DF8C474621A}" type="presParOf" srcId="{E6DB7349-715C-4221-B72E-FA3041DA884F}" destId="{4AACF814-F199-4F11-B036-00D418D1D16A}" srcOrd="0" destOrd="0" presId="urn:microsoft.com/office/officeart/2018/2/layout/IconLabelList"/>
    <dgm:cxn modelId="{F83B7540-5ED9-48CB-BD9F-88BB323A19B5}" type="presParOf" srcId="{E6DB7349-715C-4221-B72E-FA3041DA884F}" destId="{120AF02B-8C92-4EF5-88D5-4F63E8487603}" srcOrd="1" destOrd="0" presId="urn:microsoft.com/office/officeart/2018/2/layout/IconLabelList"/>
    <dgm:cxn modelId="{2EA372FC-9897-444C-91F5-D366A3AF7083}" type="presParOf" srcId="{E6DB7349-715C-4221-B72E-FA3041DA884F}" destId="{CF2B7F6A-2A63-4343-9C45-8FA6C86D7F3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B3C7C5-15F1-4F20-8F71-C8D6E8AB80F0}">
      <dsp:nvSpPr>
        <dsp:cNvPr id="0" name=""/>
        <dsp:cNvSpPr/>
      </dsp:nvSpPr>
      <dsp:spPr>
        <a:xfrm>
          <a:off x="55587" y="589613"/>
          <a:ext cx="894073" cy="89407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21AF6E-ECCB-4B17-91DE-923F19061BD8}">
      <dsp:nvSpPr>
        <dsp:cNvPr id="0" name=""/>
        <dsp:cNvSpPr/>
      </dsp:nvSpPr>
      <dsp:spPr>
        <a:xfrm>
          <a:off x="243342" y="777369"/>
          <a:ext cx="518562" cy="518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A11A90-2656-4395-B7C3-E8562F54D232}">
      <dsp:nvSpPr>
        <dsp:cNvPr id="0" name=""/>
        <dsp:cNvSpPr/>
      </dsp:nvSpPr>
      <dsp:spPr>
        <a:xfrm>
          <a:off x="1141247" y="589613"/>
          <a:ext cx="2107458" cy="894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Booking is completed within Gateway®, there is no need to switch between systems.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41247" y="589613"/>
        <a:ext cx="2107458" cy="894073"/>
      </dsp:txXfrm>
    </dsp:sp>
    <dsp:sp modelId="{4FDD6EE9-FB65-4D44-9B17-80EFD6C3C868}">
      <dsp:nvSpPr>
        <dsp:cNvPr id="0" name=""/>
        <dsp:cNvSpPr/>
      </dsp:nvSpPr>
      <dsp:spPr>
        <a:xfrm>
          <a:off x="3615913" y="589613"/>
          <a:ext cx="894073" cy="89407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78FDC4-4D17-42F8-97CD-9E560FDF88DB}">
      <dsp:nvSpPr>
        <dsp:cNvPr id="0" name=""/>
        <dsp:cNvSpPr/>
      </dsp:nvSpPr>
      <dsp:spPr>
        <a:xfrm>
          <a:off x="3803669" y="777369"/>
          <a:ext cx="518562" cy="518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82ED50-AA60-43D3-AA9D-018C3829694E}">
      <dsp:nvSpPr>
        <dsp:cNvPr id="0" name=""/>
        <dsp:cNvSpPr/>
      </dsp:nvSpPr>
      <dsp:spPr>
        <a:xfrm>
          <a:off x="4701574" y="589613"/>
          <a:ext cx="2107458" cy="894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Worklists are managed via the floating toolbar (task and calendar indicators).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01574" y="589613"/>
        <a:ext cx="2107458" cy="894073"/>
      </dsp:txXfrm>
    </dsp:sp>
    <dsp:sp modelId="{47A5CEE4-BA02-4644-B0B6-AABF9218864B}">
      <dsp:nvSpPr>
        <dsp:cNvPr id="0" name=""/>
        <dsp:cNvSpPr/>
      </dsp:nvSpPr>
      <dsp:spPr>
        <a:xfrm>
          <a:off x="7176240" y="589613"/>
          <a:ext cx="894073" cy="89407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AB2B25-2825-4C31-A518-BA58223B5625}">
      <dsp:nvSpPr>
        <dsp:cNvPr id="0" name=""/>
        <dsp:cNvSpPr/>
      </dsp:nvSpPr>
      <dsp:spPr>
        <a:xfrm>
          <a:off x="7363996" y="777369"/>
          <a:ext cx="518562" cy="518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156A66-DD71-4BA2-92FB-B83282A2D0EF}">
      <dsp:nvSpPr>
        <dsp:cNvPr id="0" name=""/>
        <dsp:cNvSpPr/>
      </dsp:nvSpPr>
      <dsp:spPr>
        <a:xfrm>
          <a:off x="8261900" y="589613"/>
          <a:ext cx="2107458" cy="894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Admins can see all outstanding tasks and unbooked referrals at a glance.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261900" y="589613"/>
        <a:ext cx="2107458" cy="894073"/>
      </dsp:txXfrm>
    </dsp:sp>
    <dsp:sp modelId="{ABC01120-EDBB-456D-AD15-2F891E872C51}">
      <dsp:nvSpPr>
        <dsp:cNvPr id="0" name=""/>
        <dsp:cNvSpPr/>
      </dsp:nvSpPr>
      <dsp:spPr>
        <a:xfrm>
          <a:off x="55587" y="2091462"/>
          <a:ext cx="894073" cy="89407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5A4E89-A1C1-4250-8235-CCD82168F6C1}">
      <dsp:nvSpPr>
        <dsp:cNvPr id="0" name=""/>
        <dsp:cNvSpPr/>
      </dsp:nvSpPr>
      <dsp:spPr>
        <a:xfrm>
          <a:off x="243342" y="2279217"/>
          <a:ext cx="518562" cy="518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6EA788-70B9-4066-A5AB-058136861ADC}">
      <dsp:nvSpPr>
        <dsp:cNvPr id="0" name=""/>
        <dsp:cNvSpPr/>
      </dsp:nvSpPr>
      <dsp:spPr>
        <a:xfrm>
          <a:off x="1141247" y="2091462"/>
          <a:ext cx="2107458" cy="894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Booking confirmation and patient communication (email/SMS/letter) can be sent directly from Gateway®.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41247" y="2091462"/>
        <a:ext cx="2107458" cy="894073"/>
      </dsp:txXfrm>
    </dsp:sp>
    <dsp:sp modelId="{84429B70-A3C0-465E-998A-54E2BD84DA78}">
      <dsp:nvSpPr>
        <dsp:cNvPr id="0" name=""/>
        <dsp:cNvSpPr/>
      </dsp:nvSpPr>
      <dsp:spPr>
        <a:xfrm>
          <a:off x="3615913" y="2091462"/>
          <a:ext cx="894073" cy="89407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DF663F-06FA-49F8-8BBA-051056565B41}">
      <dsp:nvSpPr>
        <dsp:cNvPr id="0" name=""/>
        <dsp:cNvSpPr/>
      </dsp:nvSpPr>
      <dsp:spPr>
        <a:xfrm>
          <a:off x="3803669" y="2279217"/>
          <a:ext cx="518562" cy="51856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3975A5-E54B-4E83-84BD-049C93718962}">
      <dsp:nvSpPr>
        <dsp:cNvPr id="0" name=""/>
        <dsp:cNvSpPr/>
      </dsp:nvSpPr>
      <dsp:spPr>
        <a:xfrm>
          <a:off x="4701574" y="2091462"/>
          <a:ext cx="2107458" cy="894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Referral details and confirmation letters are automatically written back to the patient’s medical record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01574" y="2091462"/>
        <a:ext cx="2107458" cy="8940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2E468-0DEB-489A-BB11-7805BCDD5F55}">
      <dsp:nvSpPr>
        <dsp:cNvPr id="0" name=""/>
        <dsp:cNvSpPr/>
      </dsp:nvSpPr>
      <dsp:spPr>
        <a:xfrm>
          <a:off x="0" y="464"/>
          <a:ext cx="10449233" cy="108755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48A95E-3827-45A9-8D9A-C45F53A3E237}">
      <dsp:nvSpPr>
        <dsp:cNvPr id="0" name=""/>
        <dsp:cNvSpPr/>
      </dsp:nvSpPr>
      <dsp:spPr>
        <a:xfrm>
          <a:off x="328986" y="245165"/>
          <a:ext cx="598157" cy="59815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A6DC89-EF8E-4E9B-87D1-209C9DAA9FD6}">
      <dsp:nvSpPr>
        <dsp:cNvPr id="0" name=""/>
        <dsp:cNvSpPr/>
      </dsp:nvSpPr>
      <dsp:spPr>
        <a:xfrm>
          <a:off x="1256131" y="464"/>
          <a:ext cx="9193101" cy="1087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100" tIns="115100" rIns="115100" bIns="11510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Dedicated training sessions available. </a:t>
          </a:r>
          <a:endParaRPr lang="en-US" sz="2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56131" y="464"/>
        <a:ext cx="9193101" cy="1087559"/>
      </dsp:txXfrm>
    </dsp:sp>
    <dsp:sp modelId="{3A8EE4E2-3272-40E4-82CF-A10C46BBA31D}">
      <dsp:nvSpPr>
        <dsp:cNvPr id="0" name=""/>
        <dsp:cNvSpPr/>
      </dsp:nvSpPr>
      <dsp:spPr>
        <a:xfrm>
          <a:off x="0" y="1359914"/>
          <a:ext cx="10449233" cy="108755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A2AE20-A62E-4E4C-8645-FAA481BD18C8}">
      <dsp:nvSpPr>
        <dsp:cNvPr id="0" name=""/>
        <dsp:cNvSpPr/>
      </dsp:nvSpPr>
      <dsp:spPr>
        <a:xfrm>
          <a:off x="328986" y="1604615"/>
          <a:ext cx="598157" cy="59815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468B9-66DA-4A88-8D9F-B4CF67303490}">
      <dsp:nvSpPr>
        <dsp:cNvPr id="0" name=""/>
        <dsp:cNvSpPr/>
      </dsp:nvSpPr>
      <dsp:spPr>
        <a:xfrm>
          <a:off x="1256131" y="1359914"/>
          <a:ext cx="9193101" cy="1087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100" tIns="115100" rIns="115100" bIns="11510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Support via email and phone. </a:t>
          </a:r>
          <a:endParaRPr lang="en-US" sz="2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56131" y="1359914"/>
        <a:ext cx="9193101" cy="1087559"/>
      </dsp:txXfrm>
    </dsp:sp>
    <dsp:sp modelId="{D282BF2B-B214-40D6-97A0-C5B1CFCC92C2}">
      <dsp:nvSpPr>
        <dsp:cNvPr id="0" name=""/>
        <dsp:cNvSpPr/>
      </dsp:nvSpPr>
      <dsp:spPr>
        <a:xfrm>
          <a:off x="0" y="2702158"/>
          <a:ext cx="10449233" cy="108755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9AD87A-2366-41C1-AC9C-E6E468C5DD09}">
      <dsp:nvSpPr>
        <dsp:cNvPr id="0" name=""/>
        <dsp:cNvSpPr/>
      </dsp:nvSpPr>
      <dsp:spPr>
        <a:xfrm>
          <a:off x="328986" y="2964064"/>
          <a:ext cx="598157" cy="59815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9BAA74-E1B5-454A-9E4E-228B20CDA071}">
      <dsp:nvSpPr>
        <dsp:cNvPr id="0" name=""/>
        <dsp:cNvSpPr/>
      </dsp:nvSpPr>
      <dsp:spPr>
        <a:xfrm>
          <a:off x="1256131" y="2719363"/>
          <a:ext cx="9193101" cy="1087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100" tIns="115100" rIns="115100" bIns="11510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Feedback and suggestions welcomed for ongoing improvement. </a:t>
          </a:r>
          <a:endParaRPr lang="en-US" sz="2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56131" y="2719363"/>
        <a:ext cx="9193101" cy="10875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49752-FAA0-4E4F-ADBC-2F8AF0919439}">
      <dsp:nvSpPr>
        <dsp:cNvPr id="0" name=""/>
        <dsp:cNvSpPr/>
      </dsp:nvSpPr>
      <dsp:spPr>
        <a:xfrm>
          <a:off x="431241" y="1118129"/>
          <a:ext cx="705585" cy="70558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131362-1D53-42BA-B3A1-4BFB192BA579}">
      <dsp:nvSpPr>
        <dsp:cNvPr id="0" name=""/>
        <dsp:cNvSpPr/>
      </dsp:nvSpPr>
      <dsp:spPr>
        <a:xfrm>
          <a:off x="50" y="2059114"/>
          <a:ext cx="1567968" cy="62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Saves time for both GPs and admin staff.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" y="2059114"/>
        <a:ext cx="1567968" cy="627187"/>
      </dsp:txXfrm>
    </dsp:sp>
    <dsp:sp modelId="{FCB18603-F0CB-493C-85F7-4C2B3673FDF1}">
      <dsp:nvSpPr>
        <dsp:cNvPr id="0" name=""/>
        <dsp:cNvSpPr/>
      </dsp:nvSpPr>
      <dsp:spPr>
        <a:xfrm>
          <a:off x="2273604" y="1118129"/>
          <a:ext cx="705585" cy="70558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B0FADB-71C3-4ED9-B690-505D2BAFA11C}">
      <dsp:nvSpPr>
        <dsp:cNvPr id="0" name=""/>
        <dsp:cNvSpPr/>
      </dsp:nvSpPr>
      <dsp:spPr>
        <a:xfrm>
          <a:off x="1842413" y="2059114"/>
          <a:ext cx="1567968" cy="62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Reduces manual data entry and risk of errors.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42413" y="2059114"/>
        <a:ext cx="1567968" cy="627187"/>
      </dsp:txXfrm>
    </dsp:sp>
    <dsp:sp modelId="{4DAA35C0-D339-4C0B-B8E9-144684875C5A}">
      <dsp:nvSpPr>
        <dsp:cNvPr id="0" name=""/>
        <dsp:cNvSpPr/>
      </dsp:nvSpPr>
      <dsp:spPr>
        <a:xfrm>
          <a:off x="4115968" y="1118129"/>
          <a:ext cx="705585" cy="70558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3E92BD-E439-4C6B-AD74-DD0039F67ED8}">
      <dsp:nvSpPr>
        <dsp:cNvPr id="0" name=""/>
        <dsp:cNvSpPr/>
      </dsp:nvSpPr>
      <dsp:spPr>
        <a:xfrm>
          <a:off x="3684776" y="2059114"/>
          <a:ext cx="1567968" cy="62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Ensures all required information is captured up front.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84776" y="2059114"/>
        <a:ext cx="1567968" cy="627187"/>
      </dsp:txXfrm>
    </dsp:sp>
    <dsp:sp modelId="{2C7456A8-E0E8-47EB-BFB8-088A4E806207}">
      <dsp:nvSpPr>
        <dsp:cNvPr id="0" name=""/>
        <dsp:cNvSpPr/>
      </dsp:nvSpPr>
      <dsp:spPr>
        <a:xfrm>
          <a:off x="5958331" y="1118129"/>
          <a:ext cx="705585" cy="70558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6F3C6-FDBE-40FD-9DB8-187A6172432D}">
      <dsp:nvSpPr>
        <dsp:cNvPr id="0" name=""/>
        <dsp:cNvSpPr/>
      </dsp:nvSpPr>
      <dsp:spPr>
        <a:xfrm>
          <a:off x="5527139" y="2059114"/>
          <a:ext cx="1567968" cy="62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Improves visibility and tracking of referral status.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27139" y="2059114"/>
        <a:ext cx="1567968" cy="627187"/>
      </dsp:txXfrm>
    </dsp:sp>
    <dsp:sp modelId="{4AACF814-F199-4F11-B036-00D418D1D16A}">
      <dsp:nvSpPr>
        <dsp:cNvPr id="0" name=""/>
        <dsp:cNvSpPr/>
      </dsp:nvSpPr>
      <dsp:spPr>
        <a:xfrm>
          <a:off x="7800694" y="1118129"/>
          <a:ext cx="705585" cy="70558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2B7F6A-2A63-4343-9C45-8FA6C86D7F3C}">
      <dsp:nvSpPr>
        <dsp:cNvPr id="0" name=""/>
        <dsp:cNvSpPr/>
      </dsp:nvSpPr>
      <dsp:spPr>
        <a:xfrm>
          <a:off x="7369503" y="2059114"/>
          <a:ext cx="1567968" cy="62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Enhances patient safety and communication</a:t>
          </a:r>
          <a:r>
            <a:rPr lang="en-US" sz="1300" b="0" i="0" kern="1200" baseline="0" dirty="0"/>
            <a:t>. </a:t>
          </a:r>
          <a:endParaRPr lang="en-US" sz="1300" kern="1200" dirty="0"/>
        </a:p>
      </dsp:txBody>
      <dsp:txXfrm>
        <a:off x="7369503" y="2059114"/>
        <a:ext cx="1567968" cy="627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9D51D-23B1-451A-B322-F9DBB709959B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8C67E-5D56-41CA-A063-C2C9EAEDD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443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E99B9-E8FB-279F-89BB-9F835C481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C15F38-CA2C-6CA5-E76B-B2CFD71F8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8E71A-6359-818A-EEE3-B363FC9CC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C4B85-920D-DF20-F7DF-944E2EC39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46031-7992-3824-275C-EE0516BA9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06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CF2C4-1F47-9202-2274-E5FB6AFCE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2B0412-5A0B-1E1B-DEA4-DEBCFB428D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33A36-823D-E05E-7174-DDB7555DC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153CA-ADBA-23A7-B73C-20E2BCF9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FC420-9F50-06F3-BC5A-3C433637C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53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B2BBFD-DCF2-19E8-D652-E77DC20ED0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24CC0F-C929-2F04-766C-50F768E43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96315-C17D-46A9-B071-C57296D44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BF74E-35A7-4E07-CD25-D80BBDFB1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65770-6166-5A2C-0409-F0239AE9E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79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70664-C2DC-10D1-1FB0-93E7E9C7A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82C18-7456-EFBA-F831-2368CB564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3DC84-A22F-F75B-1485-8ABD8B7BE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68383-5F88-AF1D-9847-BDBE311D8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BCAC8-5D3C-5F83-EFA5-7DD4BE709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10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E91C8-E85F-DB0A-0A02-EC8D42D21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4BCBB-0CD1-212B-A79B-7266F8617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19795-7571-E11B-05E6-8857CA8BE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C66F7-FC15-E7AE-C1AD-E2CC5E4F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AAFC2-D5FB-9381-9576-C4EA4B35B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135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931E6-1629-8A1E-602A-74EAB648A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1AFE4-EC21-5A2E-07A5-F3AEBBB36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C9AB8-3D81-A733-00E9-6BC998D89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1AEB9A-E440-3C16-E7AD-A92F34898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10293-E4BD-FF47-CB80-9FC705D92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764333-D23D-9443-E68C-0D00DDF7E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15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321A0-9059-CADB-EBF2-0C574709F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382CB-3629-203B-243E-DB181E34E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C24A66-6DB5-73D3-E9A4-64A5A518C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ACDCCD-610A-AC1B-B970-FE3D03280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30C29A-D9CF-42BE-E055-22FC44E18E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D72B7C-72C2-BD18-7F6C-BCFF47803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109DA0-83BF-7F98-BEA6-16B7D2DF0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D34DFF-1DC5-1716-D388-8AA473E4A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713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5F920-7FC1-25F9-7B44-2D5471107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C2E929-6936-2498-3CCD-608E93993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C0F184-4D75-4C73-3577-0FA03EA20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BC2D31-3131-785F-3B9A-E817A684B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002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0250CF-CF3D-8A6B-A3B3-0D474D77A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9BBB85-D84F-C3BE-46EE-6A42EB29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02B4B-BD12-6956-5ADB-C90E54185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906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272AA-EF9E-8B4A-1783-5C39E15EF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04015-3430-39F3-053F-F126E53CE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189907-0507-C5BE-F7E0-C5DEC1B9B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4B2978-E92B-EF34-83B8-FE70B70C5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52F5B-165F-4931-E096-0CC23051F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A1381-D839-8D8F-5D39-E7A31E33B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859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80B36-5F6E-AD4C-0D50-AF3113DF6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2B24FE-4B94-5531-B539-84AF59ACB2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AADF2-C2F1-5C3C-11A9-FFF2211D2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3FCA-4BC1-D5C9-1B0D-5B5A88E82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136A5-C70C-9D49-15F5-F9BF3E140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DBA11B-FA66-DF15-36D8-61D1CE95C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7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47A6DE-C0E1-925F-89B9-85CFC9170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13A7EC-4FBC-325B-33F2-BA98488DB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CF9FBB-A27D-F4EB-5DBA-EB82E517A7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4DA1C7-70A7-455D-9F44-1B3EF5155EDD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7C6A2-44B7-43FF-640F-21A12FA73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58EDE-BB08-AF76-8ED6-76BA87F10E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4CE837-0B21-4166-A03E-6CE608CA8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43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vgsilh.com/image/309791.html" TargetMode="External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E9D027-8738-59DC-6D7A-DBD9DC5A2E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569572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Using</a:t>
            </a:r>
            <a:r>
              <a:rPr lang="en-US" sz="11500" dirty="0"/>
              <a:t> Gateway</a:t>
            </a:r>
            <a:endParaRPr lang="en-GB" sz="11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B815E3-4107-3F37-37A2-2E691D2FA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Will Be Different for Practice Users</a:t>
            </a:r>
          </a:p>
          <a:p>
            <a:pPr algn="l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Experience Team - Humber and North Yorkshire Integrated Care Board (ICB)">
            <a:extLst>
              <a:ext uri="{FF2B5EF4-FFF2-40B4-BE49-F238E27FC236}">
                <a16:creationId xmlns:a16="http://schemas.microsoft.com/office/drawing/2014/main" id="{02C33D00-C428-40FE-E7A4-6599CD1CF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29461" y="623275"/>
            <a:ext cx="2217366" cy="119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Gateway Capture - Google Play 앱">
            <a:extLst>
              <a:ext uri="{FF2B5EF4-FFF2-40B4-BE49-F238E27FC236}">
                <a16:creationId xmlns:a16="http://schemas.microsoft.com/office/drawing/2014/main" id="{CBD8544C-9D10-06C4-962C-C2F43101AA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2621" y="4740971"/>
            <a:ext cx="1553497" cy="1553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193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5C3973-75CD-B56D-FBFB-5E4955DD6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873AC79-3139-6FFF-818C-C86C41C74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3DD53A-9B07-68E1-2CAE-94A4D82B7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Summary – Key Benefits</a:t>
            </a:r>
            <a:endParaRPr lang="en-GB" sz="4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9A760C6-52C7-E8E5-E7E5-BE88E17AA7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72B7840-468E-9C18-BA99-A89573EEDD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90E6D57-7B0B-713D-4843-C68AEE6CDD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CF6FFDE1-2E30-9A4F-3177-E68594B8AE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Rectangle 1">
            <a:extLst>
              <a:ext uri="{FF2B5EF4-FFF2-40B4-BE49-F238E27FC236}">
                <a16:creationId xmlns:a16="http://schemas.microsoft.com/office/drawing/2014/main" id="{C9605C77-5252-87A5-7F3F-90BA272570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955438"/>
              </p:ext>
            </p:extLst>
          </p:nvPr>
        </p:nvGraphicFramePr>
        <p:xfrm>
          <a:off x="1378975" y="2203079"/>
          <a:ext cx="8937522" cy="3804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9242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E1B655-7065-2705-2C11-891DD1837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41D41A8-E330-9B74-8531-CA0041957C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43631" y="2242224"/>
            <a:ext cx="9941319" cy="31246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Gateway® replaces Word-based referral templates and manual e-RS processes. 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Digital referrals are now completed directly within Gateway®, saving time and improving patient safety. 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Seamless integration with SystmOne and EMIS. </a:t>
            </a:r>
            <a:endParaRPr lang="en-US" altLang="en-US" sz="2400" b="0" i="0" u="none" strike="noStrike" cap="none" normalizeH="0" baseline="0" dirty="0">
              <a:ln>
                <a:noFill/>
              </a:ln>
              <a:effectLst/>
              <a:latin typeface="Arial"/>
              <a:cs typeface="Arial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15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4D6897-813F-6766-8DBC-974AAAD2E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What’s</a:t>
            </a:r>
            <a:r>
              <a:rPr lang="en-GB" sz="4800" dirty="0"/>
              <a:t> Different for GPs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4B294-DC17-1C2E-6F35-9464B1876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492699"/>
            <a:ext cx="10907486" cy="3848911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Current Process: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Open e-RS browser manually.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Complete Word document templates.</a:t>
            </a:r>
          </a:p>
          <a:p>
            <a:r>
              <a:rPr lang="en-GB" sz="1600" dirty="0">
                <a:latin typeface="Arial"/>
                <a:cs typeface="Arial"/>
              </a:rPr>
              <a:t>Manually attach multiple documents on eRS (can take 10+ minutes).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Manually enter patient and referral details.</a:t>
            </a:r>
          </a:p>
          <a:p>
            <a:pPr marL="0" indent="0"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With Gateway®: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Gateway® launches automatically with a floating toolbar.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Complete digital referral forms directly in Gateway®.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Structured clinical questions guide the referral (no more free-text Word docs) . There is still a free text 'referral reason' section if required.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Attachments are handled within the platform; there is no need for users to manually upload multiple files.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Option to “Save and Task” to admin/secretarial team or fully book the referral immediately.</a:t>
            </a:r>
          </a:p>
          <a:p>
            <a:r>
              <a:rPr lang="en-GB" sz="1600" dirty="0">
                <a:latin typeface="Arial"/>
                <a:cs typeface="Arial"/>
              </a:rPr>
              <a:t>Use Gateway® Capture® mobile app for clinical photos. Images are instantly written to the patient record, no manual upload needed, and the photos are not saved on local device.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>
            <a:extLst>
              <a:ext uri="{FF2B5EF4-FFF2-40B4-BE49-F238E27FC236}">
                <a16:creationId xmlns:a16="http://schemas.microsoft.com/office/drawing/2014/main" id="{3D3AC7A3-BF70-B670-9E6F-C4CC04640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656" y="3652810"/>
            <a:ext cx="2737194" cy="772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742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0D2A32-54D2-5AAE-A9D1-3B59FD78F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What’s Different for Administrators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65A62-C48B-BC4C-9E67-546F0E1B1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70" y="2704014"/>
            <a:ext cx="10075256" cy="3438166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Current Process:</a:t>
            </a: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Receive incomplete referrals or paper/Word forms.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Manually check, attach documents, and book referrals in e-RS.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Track work via emails or spreadsheets.</a:t>
            </a:r>
          </a:p>
          <a:p>
            <a:pPr marL="0" indent="0">
              <a:buNone/>
            </a:pPr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With Gateway®:</a:t>
            </a: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Receive digital referrals via Gateway® Task Management.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Task indicator shows outstanding actions, no more searching emails.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Click to review, complete, and book referrals in one place.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Attachments and referral details are pre-populated.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Worklists and calendar indicators show unbooked referrals.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All actions are visible to the team for clinical safety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phic 4">
            <a:extLst>
              <a:ext uri="{FF2B5EF4-FFF2-40B4-BE49-F238E27FC236}">
                <a16:creationId xmlns:a16="http://schemas.microsoft.com/office/drawing/2014/main" id="{55657320-18B3-C085-7A22-EA2E79F3F85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813420" y="2560322"/>
            <a:ext cx="3635706" cy="409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516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540EC2-32A6-8D85-F885-8485078DF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GB" sz="4800">
                <a:latin typeface="Arial" panose="020B0604020202020204" pitchFamily="34" charset="0"/>
                <a:cs typeface="Arial" panose="020B0604020202020204" pitchFamily="34" charset="0"/>
              </a:rPr>
              <a:t>Pathway Questions &amp; ARDENs Info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392DB73-83F2-6495-8B8C-CD8CD4FDCC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37407" y="2203079"/>
            <a:ext cx="6322873" cy="3639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GPs answer structured clinical questions </a:t>
            </a:r>
            <a:r>
              <a:rPr lang="en-US" altLang="en-US" sz="1600" dirty="0">
                <a:latin typeface="Arial"/>
                <a:cs typeface="Arial"/>
              </a:rPr>
              <a:t>related to pathway referral criteria, within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 Gateway® (replacing free-text or generic forms). </a:t>
            </a:r>
            <a:endParaRPr lang="en-US" altLang="en-US" sz="1600" b="0" i="0" u="none" strike="noStrike" cap="none" normalizeH="0" baseline="0" dirty="0">
              <a:ln>
                <a:noFill/>
              </a:ln>
              <a:effectLst/>
              <a:latin typeface="Arial"/>
              <a:cs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Pathway questions ensure all required </a:t>
            </a:r>
            <a:r>
              <a:rPr lang="en-US" altLang="en-US" sz="1600" dirty="0">
                <a:latin typeface="Arial"/>
                <a:cs typeface="Arial"/>
              </a:rPr>
              <a:t>information to ensure referral is accepted, is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/>
                <a:cs typeface="Arial"/>
              </a:rPr>
              <a:t> captured</a:t>
            </a:r>
            <a:r>
              <a:rPr lang="en-US" altLang="en-US" sz="1600" dirty="0">
                <a:latin typeface="Arial"/>
                <a:cs typeface="Arial"/>
              </a:rPr>
              <a:t>.</a:t>
            </a:r>
            <a:endParaRPr lang="en-US" altLang="en-US" sz="1600" b="0" i="0" u="none" strike="noStrike" cap="none" normalizeH="0" baseline="0" dirty="0">
              <a:ln>
                <a:noFill/>
              </a:ln>
              <a:effectLst/>
              <a:latin typeface="Arial"/>
              <a:cs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1600" dirty="0">
                <a:latin typeface="Arial"/>
                <a:cs typeface="Arial"/>
              </a:rPr>
              <a:t>Ardens is a digital solution that standardizes consultations in General Practice using coded data. GP’s continue using Ardens for their consultations but once a decision to refer has been made, the clinician will build the referral in Gateway ®.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1600" dirty="0">
                <a:latin typeface="Arial"/>
                <a:cs typeface="Arial"/>
              </a:rPr>
              <a:t>Gateway </a:t>
            </a:r>
            <a:r>
              <a:rPr lang="en-US" altLang="en-US" sz="1600" dirty="0" err="1">
                <a:latin typeface="Arial"/>
                <a:cs typeface="Arial"/>
              </a:rPr>
              <a:t>utilises</a:t>
            </a:r>
            <a:r>
              <a:rPr lang="en-US" altLang="en-US" sz="1600" dirty="0">
                <a:latin typeface="Arial"/>
                <a:cs typeface="Arial"/>
              </a:rPr>
              <a:t> coded entries and attachments to build referrals and negates the need to use downloaded documents.</a:t>
            </a: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The system uses responses to suggest the most appropriate services for booking. </a:t>
            </a:r>
          </a:p>
        </p:txBody>
      </p:sp>
      <p:pic>
        <p:nvPicPr>
          <p:cNvPr id="5" name="Picture 4" descr="A close-up of a logo&#10;&#10;AI-generated content may be incorrect.">
            <a:extLst>
              <a:ext uri="{FF2B5EF4-FFF2-40B4-BE49-F238E27FC236}">
                <a16:creationId xmlns:a16="http://schemas.microsoft.com/office/drawing/2014/main" id="{FDF2584E-7572-56C6-B83C-F1DC86FB62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5871" y="2634440"/>
            <a:ext cx="3950882" cy="340526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51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0CFDAB-2BC3-0728-FBDA-3295F0130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GB" sz="4800">
                <a:latin typeface="Arial" panose="020B0604020202020204" pitchFamily="34" charset="0"/>
                <a:cs typeface="Arial" panose="020B0604020202020204" pitchFamily="34" charset="0"/>
              </a:rPr>
              <a:t>Attachments</a:t>
            </a:r>
            <a:r>
              <a:rPr lang="en-GB" sz="4800"/>
              <a:t> to Referrals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D935F-5C69-D11D-C0C7-9B5B8A651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6787351" cy="3639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1700" b="1" dirty="0">
                <a:latin typeface="Arial" panose="020B0604020202020204" pitchFamily="34" charset="0"/>
                <a:cs typeface="Arial" panose="020B0604020202020204" pitchFamily="34" charset="0"/>
              </a:rPr>
              <a:t>Current Process:</a:t>
            </a:r>
            <a:endParaRPr lang="en-GB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Manually attach multiple documents to e-RS (can be time-consuming and error-prone).</a:t>
            </a:r>
          </a:p>
          <a:p>
            <a:pPr marL="0" indent="0">
              <a:buNone/>
            </a:pPr>
            <a:r>
              <a:rPr lang="en-GB" sz="1700" b="1" dirty="0">
                <a:latin typeface="Arial" panose="020B0604020202020204" pitchFamily="34" charset="0"/>
                <a:cs typeface="Arial" panose="020B0604020202020204" pitchFamily="34" charset="0"/>
              </a:rPr>
              <a:t>With Gateway®:</a:t>
            </a:r>
            <a:endParaRPr lang="en-GB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Attachments are added within Gateway® as part of the referral process.</a:t>
            </a:r>
          </a:p>
          <a:p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Clinical photos via Gateway® Capture® app are instantly linked to the patient record.</a:t>
            </a:r>
          </a:p>
          <a:p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No manual upload or risk of missing attachments.</a:t>
            </a:r>
          </a:p>
          <a:p>
            <a:endParaRPr lang="en-GB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Graphic 17" descr="Laptop Secure">
            <a:extLst>
              <a:ext uri="{FF2B5EF4-FFF2-40B4-BE49-F238E27FC236}">
                <a16:creationId xmlns:a16="http://schemas.microsoft.com/office/drawing/2014/main" id="{E2373DCF-66AA-4D12-A7E6-BFC9C60E5A5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669118" y="2389218"/>
            <a:ext cx="3714244" cy="3714244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16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D72788-E268-9AA3-5477-25388F1E8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 fontScale="90000"/>
          </a:bodyPr>
          <a:lstStyle/>
          <a:p>
            <a:r>
              <a:rPr lang="en-GB" sz="4600" dirty="0">
                <a:latin typeface="Arial" panose="020B0604020202020204" pitchFamily="34" charset="0"/>
                <a:cs typeface="Arial" panose="020B0604020202020204" pitchFamily="34" charset="0"/>
              </a:rPr>
              <a:t>Booking and Worklists for Admin Staff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Rectangle 1">
            <a:extLst>
              <a:ext uri="{FF2B5EF4-FFF2-40B4-BE49-F238E27FC236}">
                <a16:creationId xmlns:a16="http://schemas.microsoft.com/office/drawing/2014/main" id="{49CBB64B-A06A-6C6A-C967-FF3B910B65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704873"/>
              </p:ext>
            </p:extLst>
          </p:nvPr>
        </p:nvGraphicFramePr>
        <p:xfrm>
          <a:off x="793660" y="2599509"/>
          <a:ext cx="10424946" cy="3575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4164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E34F76-761B-609D-B9C4-28E3C8E29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 fontScale="90000"/>
          </a:bodyPr>
          <a:lstStyle/>
          <a:p>
            <a:r>
              <a:rPr lang="en-GB" sz="4200">
                <a:latin typeface="Arial" panose="020B0604020202020204" pitchFamily="34" charset="0"/>
                <a:cs typeface="Arial" panose="020B0604020202020204" pitchFamily="34" charset="0"/>
              </a:rPr>
              <a:t>What Happens if Referrals Are Rejected?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8EA70-4755-CC62-818E-2EF51AD74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Current Process: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Managing Practice e-RS worklists Manual tracking and follow-up if a referral is rejected.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Risk of missed or delayed actions.</a:t>
            </a:r>
          </a:p>
          <a:p>
            <a:pPr marL="0" indent="0"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With Gateway®: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There is scope to bring e-RS worklists into Gateway to minimise the usage of 2 platforms but this is still in dev. Returned referrals are flagged in the task management system – if admin triage is in place for that pathway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Admins and clinicians are notified via the Gateway® interface.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Actions required are clearly displayed, there is no need to check multiple systems.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234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A95B69-B8EC-9084-A766-EBE87465F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8E58D2-C000-B2B1-5FDD-F51AEE46B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047F4D-97FC-50DD-7EFA-B80FA44EB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Support and Training</a:t>
            </a:r>
            <a:endParaRPr lang="en-GB" sz="4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46BD7E2-3918-A19F-FA0C-DFA873B80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5278A7E-92A1-0AC7-756F-DFFF9B0B9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FFCF39A-42CF-3372-E1CA-CA8F8B381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94863CA-0929-3BF4-FA83-E9A958DD3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Rectangle 1">
            <a:extLst>
              <a:ext uri="{FF2B5EF4-FFF2-40B4-BE49-F238E27FC236}">
                <a16:creationId xmlns:a16="http://schemas.microsoft.com/office/drawing/2014/main" id="{8A86ED17-3043-CB29-D897-58F2B0F13F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571392"/>
              </p:ext>
            </p:extLst>
          </p:nvPr>
        </p:nvGraphicFramePr>
        <p:xfrm>
          <a:off x="838199" y="2369575"/>
          <a:ext cx="10449233" cy="380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511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a7f1af-3704-4992-9480-985420e4f9ef" xsi:nil="true"/>
    <lcf76f155ced4ddcb4097134ff3c332f xmlns="6ae7d96c-2f59-4bb2-9ac4-08788595d8e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B19AA6A0594647806D4A260F9F22A7" ma:contentTypeVersion="12" ma:contentTypeDescription="Create a new document." ma:contentTypeScope="" ma:versionID="8ab2dcf6bf5c02fa89b5ddf3161338af">
  <xsd:schema xmlns:xsd="http://www.w3.org/2001/XMLSchema" xmlns:xs="http://www.w3.org/2001/XMLSchema" xmlns:p="http://schemas.microsoft.com/office/2006/metadata/properties" xmlns:ns2="6ae7d96c-2f59-4bb2-9ac4-08788595d8e4" xmlns:ns3="c0a7f1af-3704-4992-9480-985420e4f9ef" targetNamespace="http://schemas.microsoft.com/office/2006/metadata/properties" ma:root="true" ma:fieldsID="a29fee3686444ee9fdd4967c40810515" ns2:_="" ns3:_="">
    <xsd:import namespace="6ae7d96c-2f59-4bb2-9ac4-08788595d8e4"/>
    <xsd:import namespace="c0a7f1af-3704-4992-9480-985420e4f9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e7d96c-2f59-4bb2-9ac4-08788595d8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a7f1af-3704-4992-9480-985420e4f9e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c741edf-17ea-49d2-9bf3-38f0d22b58c1}" ma:internalName="TaxCatchAll" ma:showField="CatchAllData" ma:web="c0a7f1af-3704-4992-9480-985420e4f9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5F1062-8B0A-4175-85EE-80B1CDD76068}">
  <ds:schemaRefs>
    <ds:schemaRef ds:uri="http://schemas.microsoft.com/office/2006/metadata/properties"/>
    <ds:schemaRef ds:uri="http://schemas.microsoft.com/office/infopath/2007/PartnerControls"/>
    <ds:schemaRef ds:uri="c0a7f1af-3704-4992-9480-985420e4f9ef"/>
    <ds:schemaRef ds:uri="6ae7d96c-2f59-4bb2-9ac4-08788595d8e4"/>
  </ds:schemaRefs>
</ds:datastoreItem>
</file>

<file path=customXml/itemProps2.xml><?xml version="1.0" encoding="utf-8"?>
<ds:datastoreItem xmlns:ds="http://schemas.openxmlformats.org/officeDocument/2006/customXml" ds:itemID="{FC03772D-0CA7-4029-ADAA-80B8B59E74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664698-3EAF-483F-A01D-8F00A24666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e7d96c-2f59-4bb2-9ac4-08788595d8e4"/>
    <ds:schemaRef ds:uri="c0a7f1af-3704-4992-9480-985420e4f9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719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Using Gateway</vt:lpstr>
      <vt:lpstr>Introduction</vt:lpstr>
      <vt:lpstr>What’s Different for GPs</vt:lpstr>
      <vt:lpstr>What’s Different for Administrators</vt:lpstr>
      <vt:lpstr>Pathway Questions &amp; ARDENs Info</vt:lpstr>
      <vt:lpstr>Attachments to Referrals</vt:lpstr>
      <vt:lpstr>Booking and Worklists for Admin Staff</vt:lpstr>
      <vt:lpstr>What Happens if Referrals Are Rejected?</vt:lpstr>
      <vt:lpstr>Support and Training</vt:lpstr>
      <vt:lpstr>Summary – Key Benefits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HOTCHKISS, Madeleine (NHS HUMBER AND NORTH YORKSHIRE ICB - 02Y)</dc:creator>
  <cp:lastModifiedBy>HOTCHKISS, Madeleine (NHS HUMBER AND NORTH YORKSHIRE ICB - 02Y)</cp:lastModifiedBy>
  <cp:revision>11</cp:revision>
  <dcterms:created xsi:type="dcterms:W3CDTF">2025-11-05T09:13:08Z</dcterms:created>
  <dcterms:modified xsi:type="dcterms:W3CDTF">2026-06-02T12:19:11Z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0x0101008AB19AA6A0594647806D4A260F9F22A7</vt:lpwstr>
  </property>
  <property fmtid="{D5CDD505-2E9C-101B-9397-08002B2CF9AE}" pid="3" name="MediaServiceImageTags">
    <vt:lpwstr/>
  </property>
</Properties>
</file>