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147473612" r:id="rId5"/>
  </p:sldIdLst>
  <p:sldSz cx="12801600" cy="9601200" type="A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53764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07528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61292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15056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688209" algn="l" defTabSz="1075284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3225850" algn="l" defTabSz="1075284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763493" algn="l" defTabSz="1075284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4301135" algn="l" defTabSz="1075284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DC3356-D051-C914-9DFE-A476920FC59A}" name="TEAGUE, Helena (NHS HUMBER AND NORTH YORKSHIRE ICB - 03F)" initials="T0" userId="S::helena.teague@nhs.net::525ffb37-0acd-4c5b-bdfe-76d92dfc6ee8" providerId="AD"/>
  <p188:author id="{8F2A766C-D265-0574-C98A-399CA6C7F9D4}" name="BIBBY, Becky (NHS HUMBER AND NORTH YORKSHIRE ICB - 03Q)" initials="BB" userId="S::becky.bibby@nhs.net::54174357-f71f-4434-9984-2910492b3ec9" providerId="AD"/>
  <p188:author id="{2029AADA-F8B4-ED03-6A44-D15FB23EE5E1}" name="TEAGUE, Helena (NHS HUMBER AND NORTH YORKSHIRE ICB - 03F)" initials="TH(HANYI0" userId="TEAGUE, Helena (NHS HUMBER AND NORTH YORKSHIRE ICB - 03F)" providerId="None"/>
  <p188:author id="{36FF58EA-3CE5-2666-CDE5-2DF83983E449}" name="SCHOFIELD, Callum (NHS HUMBER AND NORTH YORKSHIRE ICB - 03F)" initials="CS" userId="S::callum.schofield@nhs.net::1d143453-fa15-4049-ba3b-b5ded6562ad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queline Andrews" initials="JA" lastIdx="4" clrIdx="0">
    <p:extLst>
      <p:ext uri="{19B8F6BF-5375-455C-9EA6-DF929625EA0E}">
        <p15:presenceInfo xmlns:p15="http://schemas.microsoft.com/office/powerpoint/2012/main" userId="S-1-5-21-1214440339-287218729-1801674531-568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B933"/>
    <a:srgbClr val="EF6253"/>
    <a:srgbClr val="5B9BD5"/>
    <a:srgbClr val="E7E7E7"/>
    <a:srgbClr val="E5F4F9"/>
    <a:srgbClr val="C5E0B4"/>
    <a:srgbClr val="F2E1ED"/>
    <a:srgbClr val="EEF6E5"/>
    <a:srgbClr val="FAC657"/>
    <a:srgbClr val="FEF6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80E139-A7CA-4C34-9E04-AC6DA55E869C}" v="18" dt="2025-12-16T16:22:23.0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7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231C1FD-AC6B-43E8-9DD7-6D8E4DCC38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840F0-7A66-45F4-BDFE-E329E8B0849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F8BF583-6436-4D0D-A28B-793F2B1DEAB2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D441A65-88A3-41E0-B1C5-D1F30A6527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209B3DB-9015-4B66-846F-5C2EEAF3A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546B8-6D94-491E-AE35-7AFE1EC014F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14AD8-6A0A-4E6D-8EE3-72E3BEC6F7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87612CC-38AC-4C4A-90D8-60E055B01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41" algn="l" rtl="0" fontAlgn="base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284" algn="l" rtl="0" fontAlgn="base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2926" algn="l" rtl="0" fontAlgn="base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568" algn="l" rtl="0" fontAlgn="base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209" algn="l" defTabSz="107528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5850" algn="l" defTabSz="107528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493" algn="l" defTabSz="107528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135" algn="l" defTabSz="107528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79458-29BB-A5E6-6551-8DCFE42A8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87D112-DD10-C5BF-3140-242049F396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460E6B-8692-2A33-BB39-C28F415805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DA8D6-2FAA-7E2A-590D-7B3DF333A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7612CC-38AC-4C4A-90D8-60E055B019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423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6C615-CC10-4FB7-8A7E-E5C70117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55E23-8865-4990-951B-EE97142DA77F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D7796-65F6-4F47-B254-EA0E4EB3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4C996-F821-45C7-940B-E94472751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1469D-7713-4CC1-98C2-BEBF79BDA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9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43472-D353-415E-8BD0-1CAC602A8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CB8F-E90A-4746-9F28-9B33442D16D4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69EC6-0FBB-489C-8F1A-ABBFC7B7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446B9-D0F3-4D82-96E4-11A36B5BF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C027C-CC33-4272-8C2F-F6BA0624F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7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5DC17-D060-45DF-BBD4-3F1062059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BECF9-D117-493A-9A94-B0E1220C7765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05377-673B-4929-8523-315EC1B7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A59E3-57CE-4817-9DE9-564FBA10D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C8AC5-E96B-49C8-B477-D6426C4D6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4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9A976-D1B2-43E4-9078-F66220D28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0045C-0311-480B-844A-9711BBCCD9E9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25156-925E-42B2-815C-B0F67633C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9D928-DBE5-4F34-A103-80A9B598B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6BDDB-3368-46F0-B737-B17E41EE7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7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3173C-263C-4BD9-B6F7-C28A738F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083D9-1208-4A78-AA7B-C93215F5E776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F4BD0-DEDB-437F-BBA0-B84EF090C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8D03A-DB12-4DC1-8A43-7B129C993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BA580-3DAD-42FB-86E3-4D0B9D4BF2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35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64DCC2-061B-43B8-94A3-CA207B232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C2FB1-8B64-4375-9186-532A1B3E5EE5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81BEE8-58ED-4427-9B34-24DC4BE1B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AB02F7-D941-40BC-9F94-124B07E97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98863-E0D0-45EC-B5E4-C132FBA1F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4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ACEC81E-91CD-4F6C-9CA7-C0B5AFCB6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68BBB-A909-47BC-9654-DDB716F954FF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EA18171-0315-42AA-A019-D64B4597A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BBAB483-FCFA-48D0-84E4-C9D6E16F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2D8E2-52B0-43E6-BB5A-9D9762645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4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E35B87F-F389-4601-867D-435F64181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B808-5DC0-41AC-8BB9-B9C0DEFEE76A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D34F347-CD2A-440E-B3D3-DD57715FA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1EF980-ED90-498A-B223-BE5A2A20E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74211-E325-4CF8-B0DF-CCA194240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16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D117798-FECF-4C7A-87D2-D4907C1E1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71C3B-F31A-473C-8F87-7DB6821CA94C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FAB40B2-CD2F-4148-9F68-4F1BD626D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AB7E02-3854-40CE-A7A9-02577A44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FCB87-0B9A-429A-9AEB-C54138224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2B7687B-6EB6-446C-8502-1F56D6CA8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35333-F93F-4313-B1E9-F1D51B1B36BE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F0206A-084E-45D2-933D-FF3089EC1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13F463-D091-47B8-B833-AF36D1E00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C905B-BC5A-4691-B39F-60503B6E87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5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98C307-052E-4EA8-9D16-02CC15385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EE843-B31D-4B08-8BA7-E2BBE56F375A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745CA8-DD3D-42F2-A40F-03F50C62F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897995-1D29-4527-97C9-B8123D810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F58F-680A-4BF5-8496-1BEA5560A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9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64634AB-EE79-4C57-A1A0-F60720D71E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9D7A22F-1D67-41C3-9EAB-21227658E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8155F-320B-49F0-971C-6753DCF11B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BAFEF1-9E79-4C49-8C8B-E4CF40CA49C0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46F27-3BDC-478C-9D06-ADC57C12F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59005-3FB4-4F3A-9EA6-72C21088A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A50553-0001-47AD-8F67-35EB613B2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9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18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27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37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5" indent="-228605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AF9D0-4CBF-3DB8-4796-01EC6F96C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D5D5E0D6-F68E-F344-1214-403F6D31F7E0}"/>
              </a:ext>
            </a:extLst>
          </p:cNvPr>
          <p:cNvCxnSpPr>
            <a:stCxn id="12" idx="3"/>
            <a:endCxn id="16" idx="1"/>
          </p:cNvCxnSpPr>
          <p:nvPr/>
        </p:nvCxnSpPr>
        <p:spPr>
          <a:xfrm flipV="1">
            <a:off x="6666616" y="2412409"/>
            <a:ext cx="684027" cy="8364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Picture 4">
            <a:extLst>
              <a:ext uri="{FF2B5EF4-FFF2-40B4-BE49-F238E27FC236}">
                <a16:creationId xmlns:a16="http://schemas.microsoft.com/office/drawing/2014/main" id="{B3612BE8-438B-4DFC-4013-80FB58A80C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94000"/>
            <a:ext cx="128016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3FE2C7-25CE-21DA-306D-C9E7F1D1C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205" y="305950"/>
            <a:ext cx="3469353" cy="534700"/>
          </a:xfrm>
        </p:spPr>
        <p:txBody>
          <a:bodyPr/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Pathway Flow Chart Template </a:t>
            </a:r>
          </a:p>
        </p:txBody>
      </p:sp>
      <p:pic>
        <p:nvPicPr>
          <p:cNvPr id="3" name="Picture 17" descr="Text&#10;&#10;Description automatically generated with medium confidence">
            <a:extLst>
              <a:ext uri="{FF2B5EF4-FFF2-40B4-BE49-F238E27FC236}">
                <a16:creationId xmlns:a16="http://schemas.microsoft.com/office/drawing/2014/main" id="{46874BCC-9AEA-DC30-CC13-9F505B481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449" y="175716"/>
            <a:ext cx="2858703" cy="545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5371D645-1C3B-2C6B-A342-2A5AD86441B1}"/>
              </a:ext>
            </a:extLst>
          </p:cNvPr>
          <p:cNvSpPr/>
          <p:nvPr/>
        </p:nvSpPr>
        <p:spPr>
          <a:xfrm>
            <a:off x="404036" y="2794000"/>
            <a:ext cx="1148317" cy="91440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should start with a circle</a:t>
            </a: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695A4AE3-303C-5D48-3117-61D4E2BB3BC5}"/>
              </a:ext>
            </a:extLst>
          </p:cNvPr>
          <p:cNvSpPr/>
          <p:nvPr/>
        </p:nvSpPr>
        <p:spPr>
          <a:xfrm>
            <a:off x="2254103" y="2727841"/>
            <a:ext cx="1446028" cy="104199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part of the process should be in a square box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A2D2009-5F44-768F-0635-C730EF091FB7}"/>
              </a:ext>
            </a:extLst>
          </p:cNvPr>
          <p:cNvCxnSpPr>
            <a:cxnSpLocks/>
            <a:stCxn id="5" idx="6"/>
            <a:endCxn id="6" idx="1"/>
          </p:cNvCxnSpPr>
          <p:nvPr/>
        </p:nvCxnSpPr>
        <p:spPr>
          <a:xfrm flipV="1">
            <a:off x="1552353" y="3248837"/>
            <a:ext cx="701750" cy="2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lowchart: Decision 11">
            <a:extLst>
              <a:ext uri="{FF2B5EF4-FFF2-40B4-BE49-F238E27FC236}">
                <a16:creationId xmlns:a16="http://schemas.microsoft.com/office/drawing/2014/main" id="{CC14CCDF-BA18-ACEA-E63A-2A3628B658A8}"/>
              </a:ext>
            </a:extLst>
          </p:cNvPr>
          <p:cNvSpPr/>
          <p:nvPr/>
        </p:nvSpPr>
        <p:spPr>
          <a:xfrm>
            <a:off x="4508206" y="2557719"/>
            <a:ext cx="2158410" cy="1382233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within a process should be in a diamond shape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527A95-132C-3057-5883-212C079670AD}"/>
              </a:ext>
            </a:extLst>
          </p:cNvPr>
          <p:cNvCxnSpPr>
            <a:stCxn id="6" idx="3"/>
            <a:endCxn id="12" idx="1"/>
          </p:cNvCxnSpPr>
          <p:nvPr/>
        </p:nvCxnSpPr>
        <p:spPr>
          <a:xfrm flipV="1">
            <a:off x="3700131" y="3248836"/>
            <a:ext cx="80807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2CB61A76-74BA-7BE7-73CD-9933859A6549}"/>
              </a:ext>
            </a:extLst>
          </p:cNvPr>
          <p:cNvSpPr/>
          <p:nvPr/>
        </p:nvSpPr>
        <p:spPr>
          <a:xfrm>
            <a:off x="7350643" y="3454400"/>
            <a:ext cx="1446028" cy="104199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Answers to questions need to be separate </a:t>
            </a: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8A1C2D6F-D4A5-E8B0-40F0-976C78C43410}"/>
              </a:ext>
            </a:extLst>
          </p:cNvPr>
          <p:cNvSpPr/>
          <p:nvPr/>
        </p:nvSpPr>
        <p:spPr>
          <a:xfrm>
            <a:off x="7350643" y="1891413"/>
            <a:ext cx="1446028" cy="104199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Answers to questions need to be separate </a:t>
            </a: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AEF99167-4AF6-0B84-8EB1-46C6F8C92828}"/>
              </a:ext>
            </a:extLst>
          </p:cNvPr>
          <p:cNvCxnSpPr>
            <a:stCxn id="12" idx="3"/>
            <a:endCxn id="15" idx="1"/>
          </p:cNvCxnSpPr>
          <p:nvPr/>
        </p:nvCxnSpPr>
        <p:spPr>
          <a:xfrm>
            <a:off x="6666616" y="3248836"/>
            <a:ext cx="684027" cy="7265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2013E74-ADE5-D710-CDEF-FEE238AE7D16}"/>
              </a:ext>
            </a:extLst>
          </p:cNvPr>
          <p:cNvSpPr txBox="1"/>
          <p:nvPr/>
        </p:nvSpPr>
        <p:spPr>
          <a:xfrm>
            <a:off x="6666616" y="2645505"/>
            <a:ext cx="4465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4EA12E-76EC-D536-BB81-8A2CB3983064}"/>
              </a:ext>
            </a:extLst>
          </p:cNvPr>
          <p:cNvSpPr txBox="1"/>
          <p:nvPr/>
        </p:nvSpPr>
        <p:spPr>
          <a:xfrm>
            <a:off x="6666616" y="3630427"/>
            <a:ext cx="4465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82CFFDDD-1B5F-FDCF-5134-11856D435C1E}"/>
              </a:ext>
            </a:extLst>
          </p:cNvPr>
          <p:cNvSpPr/>
          <p:nvPr/>
        </p:nvSpPr>
        <p:spPr>
          <a:xfrm>
            <a:off x="10675088" y="2791635"/>
            <a:ext cx="1148317" cy="91440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should end with a circle</a:t>
            </a:r>
          </a:p>
        </p:txBody>
      </p: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CAE93240-FAD2-6E2D-28E1-9B3D197FD0DE}"/>
              </a:ext>
            </a:extLst>
          </p:cNvPr>
          <p:cNvCxnSpPr>
            <a:stCxn id="16" idx="3"/>
            <a:endCxn id="24" idx="2"/>
          </p:cNvCxnSpPr>
          <p:nvPr/>
        </p:nvCxnSpPr>
        <p:spPr>
          <a:xfrm>
            <a:off x="8796671" y="2412409"/>
            <a:ext cx="1878417" cy="8364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C8990975-94DA-A0E3-AF7D-BBF4A05E5ECD}"/>
              </a:ext>
            </a:extLst>
          </p:cNvPr>
          <p:cNvCxnSpPr>
            <a:stCxn id="15" idx="3"/>
            <a:endCxn id="24" idx="2"/>
          </p:cNvCxnSpPr>
          <p:nvPr/>
        </p:nvCxnSpPr>
        <p:spPr>
          <a:xfrm flipV="1">
            <a:off x="8796671" y="3248835"/>
            <a:ext cx="1878417" cy="72656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2902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NY Powerpoint Template" id="{A93FF391-0B54-8E45-B5F2-EE5DC4DD3339}" vid="{10395BC9-8F43-5542-94DF-6019AD32F5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2B7A97C4A6D048B9AD25DF6661F454" ma:contentTypeVersion="9" ma:contentTypeDescription="Create a new document." ma:contentTypeScope="" ma:versionID="a5a56059d4e9fe3147589eb5381a81c6">
  <xsd:schema xmlns:xsd="http://www.w3.org/2001/XMLSchema" xmlns:xs="http://www.w3.org/2001/XMLSchema" xmlns:p="http://schemas.microsoft.com/office/2006/metadata/properties" xmlns:ns1="http://schemas.microsoft.com/sharepoint/v3" xmlns:ns2="ae9f3c50-a181-4d85-bc25-26de5d9cdf8e" targetNamespace="http://schemas.microsoft.com/office/2006/metadata/properties" ma:root="true" ma:fieldsID="ee21488fdc8bea1d09045d3d2b8694ba" ns1:_="" ns2:_="">
    <xsd:import namespace="http://schemas.microsoft.com/sharepoint/v3"/>
    <xsd:import namespace="ae9f3c50-a181-4d85-bc25-26de5d9cdf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9f3c50-a181-4d85-bc25-26de5d9cdf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33055F8-EFE1-4078-A79E-E5E5F28757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1FD763-934C-4938-B808-66C472E3BF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e9f3c50-a181-4d85-bc25-26de5d9cdf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B59A21-77BD-42B3-8EEC-1E58A7D9E940}">
  <ds:schemaRefs>
    <ds:schemaRef ds:uri="http://schemas.microsoft.com/office/infopath/2007/PartnerControls"/>
    <ds:schemaRef ds:uri="http://purl.org/dc/dcmitype/"/>
    <ds:schemaRef ds:uri="http://purl.org/dc/elements/1.1/"/>
    <ds:schemaRef ds:uri="http://schemas.microsoft.com/sharepoint/v3"/>
    <ds:schemaRef ds:uri="f6a82410-35a1-48d9-a432-e298e5b95e46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1365388d-8e0b-4df5-a0a3-cd102b49988e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54</Words>
  <Application>Microsoft Office PowerPoint</Application>
  <PresentationFormat>A3 Paper (297x420 mm)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Pathway Flow Chart Template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 h h</dc:creator>
  <cp:lastModifiedBy>BLACK, Rebecca (NHS HUMBER AND NORTH YORKSHIRE ICB - 02Y)</cp:lastModifiedBy>
  <cp:revision>7</cp:revision>
  <dcterms:created xsi:type="dcterms:W3CDTF">2022-03-28T15:18:42Z</dcterms:created>
  <dcterms:modified xsi:type="dcterms:W3CDTF">2025-12-16T17:28:18Z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0x010100C02B7A97C4A6D048B9AD25DF6661F454</vt:lpwstr>
  </property>
  <property fmtid="{D5CDD505-2E9C-101B-9397-08002B2CF9AE}" pid="3" name="MediaServiceImageTags">
    <vt:lpwstr/>
  </property>
</Properties>
</file>